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F3D68-34C7-406B-B9CA-57371497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530B-2634-4EE0-9696-0E93315F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80B88-DE48-4129-80BA-EC2C562C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F74EC-1701-438B-8186-7BD39D40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AEB869-B3DD-4838-9EDA-F170CC6F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7BCEB-F436-4470-B7A4-7DF158FA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C3385-0BAE-47B8-A30E-DD0744DF7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BC4FE-411A-4F8E-8B3B-81F09A3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8177E-49A9-4DB9-A6A0-A6A8F280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1991C-7D05-4D26-A2A7-6D72486D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8308EA-BE67-4C3D-A2FF-F4C398D0F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971C91-E4B6-4904-9ED5-550AA65D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AEA3-7239-4B67-AA2E-703F3744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70BA7-2D03-417D-8ED3-90A92999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9B276-4F6A-4280-BA18-FEBDB734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1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A8AB3-C737-45F6-81D4-BB126E01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FFD47-E68A-4B29-8340-C22EBB2C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F3A0A-3C53-444E-8F44-A8D6A8D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974C-C5BC-49F4-8747-E1EC8D92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118A9-B0C8-44AF-9A91-F4490C77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85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C8A9A-470B-45FA-A0C1-710465D0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991C3-073F-4D9B-83A2-7F1155E4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9E26B-2F1D-4C82-84D8-A37DB591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82D6A-6F84-4D44-A2E0-55385080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6B1AA-623A-4F3E-BFBE-2D830686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5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37420-BB84-43FB-BA0F-2118DA9F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F65F4-FFD5-4D96-8274-BA41A3F11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49B4E4-1F4B-46F0-A65C-25A1C730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28AC5-F994-44F5-9430-7964A220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84E27-7FD1-4378-8DCD-8EAC9085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BD6DF-A540-45FB-B2A7-62139C09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4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66B7-E3A8-4535-9A4F-D3D89F2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57235-7B9C-462E-BF4C-922ADF16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D2298-9AFD-463F-B0C0-526364A7B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221EE2-51A8-439D-AD56-85596CB45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A4A81-5419-4CEF-8A82-0C8807297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B522D4-1033-49FB-AB68-942AE336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DAE220-4C4F-4EB3-8CD8-DEAA27D3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5F83D6-8280-44C9-B54B-DFAAD0C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75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AFF-96F2-402A-B57D-CC3496E4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BE13AF-8E0C-439D-BECE-A5277BD3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A9C4B-F441-4863-AE6C-761F9F0E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12CAFE-9AAE-4D46-A741-356C6581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66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3BF0A3-111E-4DB3-91D8-4D6A4BF9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059DCA-5069-4413-B39B-AE95EE24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AEB707-A6F2-4441-BA02-BB804754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9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0B9-084A-4280-ACAE-85F817D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64A38-1E50-4CAA-B505-2DF9F1EB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5F1816-1984-4510-808A-18F721DB0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FDACA-06F6-4172-A8FD-6401F8CD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3FD40-5757-410D-B4C2-D98A9B73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368103-22AC-4F12-BFEC-7F1F229E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4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C3F0-C9DE-4D79-9416-4900AB11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0A0B0C-94D8-4E01-8B5F-B83EF6A5D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AC959-2D5F-49E9-831C-EB6CA3AA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AC5A2-F5C3-492E-A53C-EE0B49A3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3879F-731D-421B-AD6F-56A41300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02FC34-17BA-4DB6-9AA5-EEA1A489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8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36E33E-7208-4B02-AD2E-38476EC8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511472-6354-43F7-8274-F1B8D76C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55BDA-2C09-4333-88B9-0983806AB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4C04-898A-449B-BC71-CA8909406154}" type="datetimeFigureOut">
              <a:rPr lang="en-AU" smtClean="0"/>
              <a:t>9/12/2021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17503-5209-4BBF-9F19-7C75DED0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B7F58-746B-4D00-9155-6960D12B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F1E493-191A-44CC-842A-E4E6068F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077"/>
            <a:ext cx="12192000" cy="58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FFB856-D3AE-4697-852F-1E4ADC89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973"/>
            <a:ext cx="12192000" cy="55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410458-529C-4A20-82DB-BA602671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5" y="566338"/>
            <a:ext cx="8592749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71B94A-0593-49E8-907B-3318AE3F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80"/>
            <a:ext cx="12192000" cy="63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738E77-1BEC-47DE-8C16-AEA0E77D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289"/>
            <a:ext cx="12192000" cy="46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8EFF70-2066-4A17-819E-A9C682BD4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310"/>
            <a:ext cx="12192000" cy="49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3FA9A7-A7E2-4F25-BFBB-26357EC9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397"/>
            <a:ext cx="12192000" cy="36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CFAC63-CCDA-40E2-AC19-7C136416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32"/>
            <a:ext cx="12192000" cy="63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1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79B0CB-DFED-4C36-8885-8D0BAE8B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382"/>
            <a:ext cx="12192000" cy="44583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EF2043-326A-43DD-A65E-48824155A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626" y="501427"/>
            <a:ext cx="3440604" cy="14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6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9</cp:revision>
  <dcterms:created xsi:type="dcterms:W3CDTF">2021-11-20T20:53:51Z</dcterms:created>
  <dcterms:modified xsi:type="dcterms:W3CDTF">2021-12-09T17:50:23Z</dcterms:modified>
</cp:coreProperties>
</file>