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F10A0D-3B6A-4074-80D4-8040876AB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416"/>
            <a:ext cx="12192000" cy="5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A7263F-DE05-4B54-90D5-CA824FFD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25"/>
            <a:ext cx="12192000" cy="63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F8E2CA-9A5F-4781-8A5D-9025B4F1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2" y="0"/>
            <a:ext cx="1170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AA9DBE-CCD7-4277-BED2-D2309B81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852"/>
            <a:ext cx="12192000" cy="46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10345F-DDA5-4103-B58E-4B8E6A60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706"/>
            <a:ext cx="12192000" cy="49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0D553D-A2BA-4C90-B868-2E679BAE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748319"/>
            <a:ext cx="10790926" cy="55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E0577A-BE3E-40D8-8D5F-196A69DC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6" y="1261233"/>
            <a:ext cx="11496468" cy="43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F5AFF4-60BC-4CED-B367-004E697B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41" y="0"/>
            <a:ext cx="8602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3790D5-2E50-4777-BF44-08EBD855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570"/>
            <a:ext cx="12192000" cy="56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3BED1A-4632-43E0-8E79-7B651FDC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75"/>
            <a:ext cx="12192000" cy="67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F92EE5-3297-483A-8031-1DBE1CEF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701"/>
            <a:ext cx="12192000" cy="61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C0D35E-8580-441F-99D5-517DC512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8" y="0"/>
            <a:ext cx="11714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827FE2-354B-4A35-8E64-B3C461EF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00" y="317739"/>
            <a:ext cx="8253000" cy="63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2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19</cp:revision>
  <dcterms:created xsi:type="dcterms:W3CDTF">2021-09-09T03:00:50Z</dcterms:created>
  <dcterms:modified xsi:type="dcterms:W3CDTF">2021-09-23T16:31:38Z</dcterms:modified>
</cp:coreProperties>
</file>