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9" r:id="rId3"/>
    <p:sldId id="310" r:id="rId4"/>
    <p:sldId id="311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5T01:14:48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11 392 0 0,'10'-7'3738'0'0,"-7"4"-2117"0"0,-6 3-1313 0 0,2 1-171 0 0,-13 41 1279 0 0,14-29-1306 0 0,-1 11 119 0 0,1 0 0 0 0,2 0 0 0 0,0 0-1 0 0,9 38 1 0 0,-6-43-68 0 0,-2 0 0 0 0,3 38 0 0 0,-5-37-18 0 0,1 0 1 0 0,6 25 0 0 0,6 48 199 0 0,-12-69-222 0 0,1-1 0 0 0,6 25 0 0 0,11 63 889 0 0,-9-43-416 0 0,-8-51-476 0 0,0 0-1 0 0,-1 0 0 0 0,-1 1 0 0 0,-1-1 0 0 0,0 1 1 0 0,-1-1-1 0 0,-6 28 0 0 0,-3 57 604 0 0,8-82-677 0 0,0 0 0 0 0,1 0 0 0 0,1 1-1 0 0,2 21 1 0 0,1 14 263 0 0,-3 662 4220 0 0,-5-540-3278 0 0,10-75-439 0 0,-5-95-723 0 0,1 0 1 0 0,1 0 0 0 0,-1 0 0 0 0,1 0-1 0 0,4 9 1 0 0,-3-9 28 0 0,-1-1 0 0 0,0 1 1 0 0,0 0-1 0 0,-1 0 0 0 0,1 10 0 0 0,0-8-75 0 0,0-1 1 0 0,1 1-1 0 0,-1-1 0 0 0,7 13 1 0 0,-1 0 214 0 0,1 3-74 0 0,-7-20-178 0 0,1 1-1 0 0,-1-1 1 0 0,-1 1-1 0 0,1 0 1 0 0,-1-1-1 0 0,0 1 1 0 0,0 0-1 0 0,0 0 1 0 0,-1 0-1 0 0,0 0 1 0 0,0 0-1 0 0,-1 0 1 0 0,-1 10-1 0 0,-1-2-23 0 0,1 1-1 0 0,0-1 1 0 0,1 1 0 0 0,2 25 0 0 0,0-9-686 0 0,-1-30 556 0 0,0 0-1 0 0,-1-1 0 0 0,1 1 1 0 0,0 0-1 0 0,0-1 0 0 0,0 1 1 0 0,0 0-1 0 0,0 0 1 0 0,0-1-1 0 0,0 1 0 0 0,0 0 1 0 0,1 0-1 0 0,-1-1 0 0 0,0 1 1 0 0,0 0-1 0 0,0-1 0 0 0,1 1 1 0 0,-1 0-1 0 0,1-1 0 0 0,-1 1 1 0 0,0 0-1 0 0,1-1 1 0 0,-1 1-1 0 0,1-1 0 0 0,-1 1 1 0 0,1-1-1 0 0,-1 1 0 0 0,1-1 1 0 0,0 1-1 0 0,-1-1 0 0 0,1 0 1 0 0,-1 1-1 0 0,2-1 1 0 0,0 0-273 0 0,0 0 0 0 0,-1 0 1 0 0,1-1-1 0 0,-1 1 1 0 0,1-1-1 0 0,0 0 1 0 0,-1 1-1 0 0,1-1 0 0 0,-1 0 1 0 0,0 0-1 0 0,1 0 1 0 0,-1 0-1 0 0,2-2 1 0 0,38-41-6762 0 0,-27 24 5386 0 0,-3-2 278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5T01:14:50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11 301 276 0 0,'-11'7'10220'0'0,"76"0"-5949"0"0,-10-1-2738 0 0,244-2 3795 0 0,149-28-4666 0 0,-45-5-360 0 0,100-10-516 0 0,349-27 243 0 0,-511 44 434 0 0,-245 16-263 0 0,871-50 468 0 0,211 53-1188 0 0,-606-23 352 0 0,-340 8 90 0 0,-46 3 509 0 0,154-5-322 0 0,-308 22 203 0 0,-25-1-2528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5T01:14:52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0 272 360 0 0,'17'-2'6173'0'0,"22"-4"-3659"0"0,72 1 1947 0 0,59 8-2203 0 0,-22 1-1970 0 0,64-14 3963 0 0,267-45-1 0 0,-204 17-3595 0 0,38 12-348 0 0,-79 8 707 0 0,-117 13-648 0 0,203 15-1 0 0,-44 3 608 0 0,89-32 388 0 0,-80 2-810 0 0,79 4-579 0 0,420-7-88 0 0,432 0 198 0 0,-261 35-73 0 0,-673-10-32 0 0,-208-3-268 0 0,-73-2 70 0 0,-1-3-2400 0 0,-1-13-10323 0 0,-3-21 822 0 0,4 24 10326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5T01:14:58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2815 508 0 0,'0'-7'9591'0'0,"0"-1"-2587"0"0,0 0-3587 0 0,6-13-761 0 0,0 5-2431 0 0,0 0-1 0 0,-1 1 1 0 0,4-20 0 0 0,-7 28-116 0 0,12-112 433 0 0,-9 90-556 0 0,-1 0 0 0 0,-2 0 0 0 0,-2-40 1 0 0,0 45 32 0 0,-1-8-207 0 0,-10-51 0 0 0,6 51 128 0 0,-3-52 0 0 0,-2-46 220 0 0,11 90-164 0 0,-3 0 1 0 0,-11-66 0 0 0,-21-60-253 0 0,-6-20-659 0 0,36 158 858 0 0,1 0-1 0 0,1 0 0 0 0,2-40 0 0 0,1 36 22 0 0,-1 0 0 0 0,-7-40 1 0 0,3 37-42 0 0,2-1 0 0 0,2-40 0 0 0,1 32 139 0 0,0-22-61 0 0,0 25-13 0 0,-1 0 0 0 0,-7-42 0 0 0,-22-113-24 0 0,17 100 258 0 0,-12-58-180 0 0,21 145-62 0 0,0 0-5 0 0,1-1 0 0 0,0 1 0 0 0,0-1 0 0 0,-1-19 0 0 0,-1-18-19 0 0,3 40 48 0 0,0 0 1 0 0,0-1-1 0 0,0 1 1 0 0,1 0-1 0 0,0-1 1 0 0,1 1-1 0 0,0-1 1 0 0,0 1-1 0 0,4-13 1 0 0,1-3-7 0 0,-6 19 13 0 0,1 0 0 0 0,0 0 0 0 0,1 0 1 0 0,-1 0-1 0 0,1 1 0 0 0,-1-1 0 0 0,5-6 0 0 0,-3 4-13 0 0,-1 1 1 0 0,0-1-1 0 0,0 1 0 0 0,0-1 0 0 0,-1 0 0 0 0,0 0 1 0 0,0 0-1 0 0,0-6 0 0 0,-1 12-135 0 0,-11 22-19396 0 0,2-13 17529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5T01:14:5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42 936 0 0,'4'-5'5971'0'0,"17"-14"-3701"0"0,6 14-1968 0 0,0 0 1 0 0,0 2-1 0 0,0 1 0 0 0,39 2 1 0 0,22-3-140 0 0,18 6-262 0 0,-34 1-8 0 0,-57-8 12 0 0,-8 2-2014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BC63A-8AF9-4514-BF2A-D269F9643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B6CB37-8BE5-49CA-A37F-48AE24617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547AE-3530-44C9-A414-D0355B6B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F2008-E972-4C1B-B834-E9E1406F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96065-6FFE-4AB3-B39C-6D3BF6D2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18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B9FA9-D250-49CE-B5E9-B3BF2C9D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8C9882-AACA-4003-B817-EF53846FE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57D634-8FB4-4BA2-824F-4590708C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D2CC-1B5B-4B9B-9060-C1581038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521F8-3724-4036-A634-FF033D47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04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80E3C2-F580-4449-B10B-37BA1933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24C15-3A88-4E95-B3B6-F30D1B6C6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1D2C3-496C-4A1C-98B5-D6DC30AB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8667E5-B888-4F52-B289-80C70638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A3861-5229-4970-AEF3-99339D4E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6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39398-9B7B-40F6-BA42-B64474CD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130C78-E1D7-4004-932A-021CBCC1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04924-7303-4AFC-8C9A-D301CA2C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326EB-D817-4A0B-9682-774D6F0F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F84730-9BF9-460D-BC16-04A13064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1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E031D-1540-4D12-AA89-E999A179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459F0C-F331-4EB3-B145-38ACDD3A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764E3-70D6-46E8-B021-8978F2B3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AA7D9-6E21-49B3-B6DB-2DB4BDB8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6D087-7964-4FA8-8174-409E45C4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6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B5986-FE74-4A79-9425-B38B42A6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DB0D6-0975-44D4-8495-8D1C00309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E8E17B-42C2-464A-81C4-3FA998FE6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E6B6B3-FE68-45F3-8B49-D0E3C84C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84BA2D-56AB-4AD5-99DE-02809957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396437-11D4-4196-8867-6C564D8F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2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47DFE-9895-4ADD-A3B9-89479354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0F7AFA-DD24-43B5-8C53-53EFA1D5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BC0155-0D89-40B3-BE22-8DC11F1D5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A3A719-5086-4D75-AFB1-0743031D1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708E0-DA9A-414C-A9DE-38C1924F2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A4A132-C8D1-4C06-8CF8-DC3056E1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E81B33-79E0-4324-B4CE-E58EC52D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94D6B-D2A3-4DAB-84E6-F647EDD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23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6E8F9-62D6-4544-B3B4-8E16A238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2ADDB1-E18A-4991-895F-44C949C4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4850DF-FFA6-4FCD-AFA1-A61BF514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AD5F59-340E-4C0B-9B0D-7249FF1B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19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29DD06-82CE-46FF-B68B-26C7F4B3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B9711A-5144-4B7C-A3D3-E5E61DE2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50BBF5-DADC-43EA-9891-166C0A8D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67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A75E2-FF8A-4629-BF88-61498962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EB1BA3-29B4-4122-866E-04FBF76C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C255B8-7AAB-416B-A9BD-77DF2F2A7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B0A8E-EC7B-43C3-8FDC-042717B9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233D51-2985-4131-98A9-BFA3CC7D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903441-33E0-43DA-97C1-9E311CB6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927DE-2647-4989-8BCE-3376EE26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3E463A-B004-4006-9A86-B9F58A981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847F93-4B47-41A9-825C-FEA0BB87C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00821F-5CBA-4542-BDAD-4A3F1668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D03DF2-563E-4452-9374-D29201E1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6326B2-B801-4651-81AF-4BECFD39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4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E95917-5108-4296-8611-8D7FF644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C2EC18-6319-4BA7-8021-A8DCB5DE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FDA55-2BA3-4F2A-ADA6-600DE8441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FD55-7616-4B3E-B73C-7E49F4C4158A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497C1-3DBC-4E82-A90C-36D034DEB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0BCE5-E7E4-4D95-BD5E-D62E984D8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1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CB070B-D2ED-4319-B7E2-2679A9D0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693"/>
            <a:ext cx="12192000" cy="467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0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9954AA-17FF-42B4-8443-D33413C0E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076"/>
            <a:ext cx="12192000" cy="54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2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FF976B-AD7A-4156-9BB2-C5B9B640D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043" y="0"/>
            <a:ext cx="6496957" cy="60968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4E1CE7-48D3-4BBA-91D3-4760625E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1140"/>
            <a:ext cx="6385657" cy="37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9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26AFFA-91C3-4577-9F94-B37AFF91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50" y="0"/>
            <a:ext cx="11141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0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BFBB0C-A936-4479-ADE6-C53A8EFF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15"/>
            <a:ext cx="12192000" cy="63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76E47A-24A5-462C-A137-2DA3A6E11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56"/>
            <a:ext cx="12192000" cy="66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296103-91F0-4F3C-B1C0-C3EBF0EB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45"/>
            <a:ext cx="12192000" cy="66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7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801F4BC-B81D-4A72-9C31-062694503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58"/>
            <a:ext cx="12192000" cy="66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2EDF97-E15D-4AC1-8926-C015F642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5" y="0"/>
            <a:ext cx="12013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D4E2F7-8D71-45B9-B07D-F9C0FB33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58" y="0"/>
            <a:ext cx="10944256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AFC2306-A842-413F-86A7-37C9CFF47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340" y="5655419"/>
            <a:ext cx="2799660" cy="1202581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BF25CC3A-0C25-43BA-8143-B0BB0BE51FC5}"/>
              </a:ext>
            </a:extLst>
          </p:cNvPr>
          <p:cNvGrpSpPr/>
          <p:nvPr/>
        </p:nvGrpSpPr>
        <p:grpSpPr>
          <a:xfrm>
            <a:off x="9409090" y="5664418"/>
            <a:ext cx="2733480" cy="1116000"/>
            <a:chOff x="9409090" y="5664418"/>
            <a:chExt cx="2733480" cy="11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25EFC5D1-3437-4B34-BB06-4CCCC96C55DB}"/>
                    </a:ext>
                  </a:extLst>
                </p14:cNvPr>
                <p14:cNvContentPartPr/>
                <p14:nvPr/>
              </p14:nvContentPartPr>
              <p14:xfrm>
                <a:off x="9409090" y="5800858"/>
                <a:ext cx="91440" cy="96156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25EFC5D1-3437-4B34-BB06-4CCCC96C55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00450" y="5792218"/>
                  <a:ext cx="109080" cy="9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5F332827-F796-49C5-9979-13ACD01AB896}"/>
                    </a:ext>
                  </a:extLst>
                </p14:cNvPr>
                <p14:cNvContentPartPr/>
                <p14:nvPr/>
              </p14:nvContentPartPr>
              <p14:xfrm>
                <a:off x="9468130" y="5684218"/>
                <a:ext cx="2367720" cy="11700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5F332827-F796-49C5-9979-13ACD01AB8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59130" y="5675578"/>
                  <a:ext cx="2385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8616E6A3-6E60-47F3-BF57-A3BDF043C60E}"/>
                    </a:ext>
                  </a:extLst>
                </p14:cNvPr>
                <p14:cNvContentPartPr/>
                <p14:nvPr/>
              </p14:nvContentPartPr>
              <p14:xfrm>
                <a:off x="9521770" y="6682138"/>
                <a:ext cx="2533320" cy="9828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8616E6A3-6E60-47F3-BF57-A3BDF043C6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12770" y="6673498"/>
                  <a:ext cx="2550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319322ED-04B3-4406-A186-C42722405DEF}"/>
                    </a:ext>
                  </a:extLst>
                </p14:cNvPr>
                <p14:cNvContentPartPr/>
                <p14:nvPr/>
              </p14:nvContentPartPr>
              <p14:xfrm>
                <a:off x="12057250" y="5666578"/>
                <a:ext cx="85320" cy="101340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319322ED-04B3-4406-A186-C42722405D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48250" y="5657938"/>
                  <a:ext cx="102960" cy="10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B6C416F1-B621-4F3D-BF30-AA82AC7A076E}"/>
                    </a:ext>
                  </a:extLst>
                </p14:cNvPr>
                <p14:cNvContentPartPr/>
                <p14:nvPr/>
              </p14:nvContentPartPr>
              <p14:xfrm>
                <a:off x="11817850" y="5664418"/>
                <a:ext cx="175680" cy="154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B6C416F1-B621-4F3D-BF30-AA82AC7A07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09210" y="5655418"/>
                  <a:ext cx="193320" cy="3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50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090D093-4757-421A-81ED-5525A3D7A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68" y="0"/>
            <a:ext cx="11119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5D5526-1893-42AA-8E99-ACFBE5A6D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562"/>
            <a:ext cx="12192000" cy="44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5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29</cp:revision>
  <dcterms:created xsi:type="dcterms:W3CDTF">2021-09-09T03:00:50Z</dcterms:created>
  <dcterms:modified xsi:type="dcterms:W3CDTF">2021-10-15T01:21:54Z</dcterms:modified>
</cp:coreProperties>
</file>