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2T03:21:48.53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 14,'-1'0,"1"1,-1-1,0 0,1 1,-1-1,0 1,1-1,-1 1,1-1,-1 1,1-1,-1 1,1-1,-1 1,1 0,0-1,-1 1,1 0,0-1,0 1,-1 0,1 0,0-1,0 1,0 0,0-1,0 1,0 0,0 0,0-1,0 1,0 0,1 1,3 34,-3-26,4 47,-4-35,-1-20,-1-8,-9-49,4 31,2 0,-1-29,5 60,-1 40,1-46,0 0,0 0,0 0,1 1,-1-1,0 0,0 0,1 0,-1 0,1 0,-1-1,1 1,-1 0,1 0,-1 0,1 0,0 0,-1-1,1 1,0 0,0-1,0 1,-1 0,1-1,0 1,0-1,0 1,0-1,0 0,0 1,0-1,0 0,0 0,0 0,0 0,0 0,1 0,-1 0,0 0,2 0,35-12,-31 9,1 0,-1 1,0 0,1 1,-1-1,1 2,-1-1,9 1,20 4,0 2,49 14,14 3,157 25,-209-42,6 2,80 1,-37-11,134 4,-147 9,-49-6,59 3,-40-11,56-9,-14 0,39-9,-92 13,0 1,65-2,-80 8,53-9,-52 5,48-2,-28 8,-34 1,1-1,0-1,0-1,-1 0,22-5,-25 2,-7-1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2T03:21:49.00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19 229,'-2'-2,"0"-1,0 0,0 0,1 0,-1 0,1 0,-1 0,1-1,0 1,0 0,1-1,-1 1,1-1,0 1,0-7,9-58,-3 30,-5 32,-1 0,0-1,1 1,0 0,1 0,-1 0,1 0,3-7,-5 13,0 0,0 0,0 0,0 0,0 0,0-1,0 1,0 0,0 0,0 0,0 0,0 0,0 0,0-1,0 1,0 0,0 0,0 0,0 0,0 0,1 0,-1 0,0-1,0 1,0 0,0 0,0 0,0 0,0 0,0 0,1 0,-1 0,0 0,0 0,0 0,0 0,0 0,0 0,0 0,1 0,-1 0,0 0,0 0,0 0,0 0,0 0,1 0,-1 0,0 0,0 0,0 0,0 0,0 0,0 0,0 0,1 0,-1 0,0 0,0 0,0 0,0 0,0 1,0-1,0 0,0 0,0 0,1 0,0 14,-3 19,-3-6,0 0,2 1,0 47,3-55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2T03:21:49.36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0 278,'68'-54,"102"-99,-102 89,-64 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2T03:21:50.48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26 159,'-25'6,"45"-14,31-14,-31 15,-1-1,36-22,-49 26,-1 0,0 0,0-1,0 1,0-1,-1 0,1-1,-2 1,1-1,0 1,-1-1,0-1,3-8,-3 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02T03:21:55.28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59,'0'-57,"3"55,2 12,5 15,19 116,-22-114,5 14,-12-39,0-1,1 1,-1-1,0 1,0-1,0 1,0-1,0 1,0-1,0 0,-1 1,1-1,0 1,-1-1,1 1,-1-1,0 0,1 1,-3 1,3-7,0 0,0 0,0-1,1 1,-1 0,1 0,0 0,2-5,-2 5,1 1,-1 0,1 0,0-1,0 1,0 0,0 0,1 1,-1-1,1 0,0 1,0 0,0-1,0 1,0 0,0 1,0-1,1 1,-1-1,1 1,-1 0,1 0,-1 0,1 1,0-1,-1 1,1 0,0 0,-1 0,1 1,0-1,-1 1,1 0,4 2,1-1,0 2,-1-1,0 1,0 1,0 0,0 0,-1 0,1 1,-2 0,1 0,-1 1,1 0,5 9,-11-15,1 1,-1 0,0-1,0 1,0 0,0 0,-1 0,1-1,0 1,-1 0,0 0,1 0,-1 0,0 0,0 0,0 0,0 0,0 0,0 0,-1 0,1 0,-1 0,1 0,-2 3,0-2,-1 0,1-1,0 1,-1-1,0 1,1-1,-1 0,0 0,0 0,0-1,0 1,-7 2,-5 0,0 0,1 0,-1-2,-1 0,-20 1,29-3,-2 0,-1 0,1-1,0 1,-13-4,6-2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F3D68-34C7-406B-B9CA-57371497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530B-2634-4EE0-9696-0E93315F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80B88-DE48-4129-80BA-EC2C562C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F74EC-1701-438B-8186-7BD39D40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AEB869-B3DD-4838-9EDA-F170CC6F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7BCEB-F436-4470-B7A4-7DF158FA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C3385-0BAE-47B8-A30E-DD0744DF7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BC4FE-411A-4F8E-8B3B-81F09A3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8177E-49A9-4DB9-A6A0-A6A8F280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1991C-7D05-4D26-A2A7-6D72486D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8308EA-BE67-4C3D-A2FF-F4C398D0F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971C91-E4B6-4904-9ED5-550AA65D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AEA3-7239-4B67-AA2E-703F3744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70BA7-2D03-417D-8ED3-90A92999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9B276-4F6A-4280-BA18-FEBDB734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1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A8AB3-C737-45F6-81D4-BB126E01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FFD47-E68A-4B29-8340-C22EBB2C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F3A0A-3C53-444E-8F44-A8D6A8D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974C-C5BC-49F4-8747-E1EC8D92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118A9-B0C8-44AF-9A91-F4490C77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85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C8A9A-470B-45FA-A0C1-710465D0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991C3-073F-4D9B-83A2-7F1155E4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9E26B-2F1D-4C82-84D8-A37DB591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82D6A-6F84-4D44-A2E0-55385080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6B1AA-623A-4F3E-BFBE-2D830686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5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37420-BB84-43FB-BA0F-2118DA9F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F65F4-FFD5-4D96-8274-BA41A3F11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49B4E4-1F4B-46F0-A65C-25A1C730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28AC5-F994-44F5-9430-7964A220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84E27-7FD1-4378-8DCD-8EAC9085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BD6DF-A540-45FB-B2A7-62139C09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4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66B7-E3A8-4535-9A4F-D3D89F2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57235-7B9C-462E-BF4C-922ADF16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D2298-9AFD-463F-B0C0-526364A7B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221EE2-51A8-439D-AD56-85596CB45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A4A81-5419-4CEF-8A82-0C8807297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B522D4-1033-49FB-AB68-942AE336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DAE220-4C4F-4EB3-8CD8-DEAA27D3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5F83D6-8280-44C9-B54B-DFAAD0C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75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AFF-96F2-402A-B57D-CC3496E4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BE13AF-8E0C-439D-BECE-A5277BD3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A9C4B-F441-4863-AE6C-761F9F0E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12CAFE-9AAE-4D46-A741-356C6581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66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3BF0A3-111E-4DB3-91D8-4D6A4BF9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059DCA-5069-4413-B39B-AE95EE24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AEB707-A6F2-4441-BA02-BB804754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9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0B9-084A-4280-ACAE-85F817D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64A38-1E50-4CAA-B505-2DF9F1EB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5F1816-1984-4510-808A-18F721DB0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FDACA-06F6-4172-A8FD-6401F8CD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3FD40-5757-410D-B4C2-D98A9B73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368103-22AC-4F12-BFEC-7F1F229E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4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C3F0-C9DE-4D79-9416-4900AB11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0A0B0C-94D8-4E01-8B5F-B83EF6A5D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AC959-2D5F-49E9-831C-EB6CA3AA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AC5A2-F5C3-492E-A53C-EE0B49A3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3879F-731D-421B-AD6F-56A41300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02FC34-17BA-4DB6-9AA5-EEA1A489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8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36E33E-7208-4B02-AD2E-38476EC8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511472-6354-43F7-8274-F1B8D76C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55BDA-2C09-4333-88B9-0983806AB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4C04-898A-449B-BC71-CA8909406154}" type="datetimeFigureOut">
              <a:rPr lang="en-AU" smtClean="0"/>
              <a:t>2/12/2021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17503-5209-4BBF-9F19-7C75DED0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B7F58-746B-4D00-9155-6960D12B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BB9993-600B-4591-8854-42ADBA08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0" y="0"/>
            <a:ext cx="1118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4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78C23A-3198-4C03-B1F9-2F4E3D169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64"/>
            <a:ext cx="12192000" cy="643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63D833-5155-41ED-8303-F7C320E5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730"/>
            <a:ext cx="12192000" cy="620653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B62745A-ADAB-41B0-9272-99BE5811B655}"/>
              </a:ext>
            </a:extLst>
          </p:cNvPr>
          <p:cNvGrpSpPr/>
          <p:nvPr/>
        </p:nvGrpSpPr>
        <p:grpSpPr>
          <a:xfrm>
            <a:off x="401691" y="6429907"/>
            <a:ext cx="860760" cy="231480"/>
            <a:chOff x="401691" y="6429907"/>
            <a:chExt cx="86076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DB39E168-787C-4205-9E27-B54B4ADB2C80}"/>
                    </a:ext>
                  </a:extLst>
                </p14:cNvPr>
                <p14:cNvContentPartPr/>
                <p14:nvPr/>
              </p14:nvContentPartPr>
              <p14:xfrm>
                <a:off x="401691" y="6588667"/>
                <a:ext cx="860760" cy="7272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DB39E168-787C-4205-9E27-B54B4ADB2C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2691" y="6580027"/>
                  <a:ext cx="87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0C6DB40D-5157-4BF1-B44A-E79C2DE89A83}"/>
                    </a:ext>
                  </a:extLst>
                </p14:cNvPr>
                <p14:cNvContentPartPr/>
                <p14:nvPr/>
              </p14:nvContentPartPr>
              <p14:xfrm>
                <a:off x="1200891" y="6553387"/>
                <a:ext cx="13320" cy="8280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0C6DB40D-5157-4BF1-B44A-E79C2DE89A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2251" y="6544747"/>
                  <a:ext cx="30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611A783C-D905-461C-84CA-3F736DE08F72}"/>
                    </a:ext>
                  </a:extLst>
                </p14:cNvPr>
                <p14:cNvContentPartPr/>
                <p14:nvPr/>
              </p14:nvContentPartPr>
              <p14:xfrm>
                <a:off x="1149051" y="6544027"/>
                <a:ext cx="111600" cy="1000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611A783C-D905-461C-84CA-3F736DE08F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0051" y="6535387"/>
                  <a:ext cx="129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42A81713-EFB7-4417-B01A-CB5BF7E35691}"/>
                    </a:ext>
                  </a:extLst>
                </p14:cNvPr>
                <p14:cNvContentPartPr/>
                <p14:nvPr/>
              </p14:nvContentPartPr>
              <p14:xfrm>
                <a:off x="401691" y="6562027"/>
                <a:ext cx="83520" cy="597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42A81713-EFB7-4417-B01A-CB5BF7E356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051" y="6553027"/>
                  <a:ext cx="101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01105857-CCEE-455F-88B8-E0C78202D882}"/>
                    </a:ext>
                  </a:extLst>
                </p14:cNvPr>
                <p14:cNvContentPartPr/>
                <p14:nvPr/>
              </p14:nvContentPartPr>
              <p14:xfrm>
                <a:off x="830451" y="6429907"/>
                <a:ext cx="107280" cy="1314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01105857-CCEE-455F-88B8-E0C78202D8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1451" y="6420907"/>
                  <a:ext cx="124920" cy="14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2871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40B774-4463-4AF9-9EFF-8838A1BFE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844"/>
            <a:ext cx="12192000" cy="48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C6D53A-522F-4505-9169-734F2E98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828"/>
            <a:ext cx="12192000" cy="45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CEF0BB-C12A-43B1-A8AA-A6AEDEF7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AEEDC9-3EA5-4789-AC69-27935D56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92" y="0"/>
            <a:ext cx="9269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4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804F10-C020-4920-9343-B4843D3AC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2" y="0"/>
            <a:ext cx="11285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6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E562E7-D5CB-4E28-81BD-FC91986F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213"/>
            <a:ext cx="12192000" cy="505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09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4</cp:revision>
  <dcterms:created xsi:type="dcterms:W3CDTF">2021-11-20T20:53:51Z</dcterms:created>
  <dcterms:modified xsi:type="dcterms:W3CDTF">2021-12-02T03:26:56Z</dcterms:modified>
</cp:coreProperties>
</file>