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0" r:id="rId4"/>
    <p:sldId id="327" r:id="rId5"/>
    <p:sldId id="284" r:id="rId6"/>
    <p:sldId id="300" r:id="rId7"/>
    <p:sldId id="320" r:id="rId8"/>
    <p:sldId id="315" r:id="rId9"/>
    <p:sldId id="316" r:id="rId10"/>
    <p:sldId id="317" r:id="rId11"/>
    <p:sldId id="319" r:id="rId12"/>
    <p:sldId id="318" r:id="rId13"/>
    <p:sldId id="324" r:id="rId14"/>
    <p:sldId id="321" r:id="rId15"/>
    <p:sldId id="322" r:id="rId16"/>
    <p:sldId id="325" r:id="rId17"/>
    <p:sldId id="326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CD41A"/>
    <a:srgbClr val="266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2" autoAdjust="0"/>
    <p:restoredTop sz="94680" autoAdjust="0"/>
  </p:normalViewPr>
  <p:slideViewPr>
    <p:cSldViewPr>
      <p:cViewPr varScale="1">
        <p:scale>
          <a:sx n="68" d="100"/>
          <a:sy n="68" d="100"/>
        </p:scale>
        <p:origin x="2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B6103-6365-43C3-869D-5A73235107DF}" type="datetimeFigureOut">
              <a:rPr lang="es-AR" smtClean="0"/>
              <a:t>17/4/2024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1A787-C627-4AF8-B049-5E2239F0C19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3775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108" units="cm"/>
          <inkml:channel name="Y" type="integer" max="1080" units="cm"/>
        </inkml:traceFormat>
        <inkml:channelProperties>
          <inkml:channelProperty channel="X" name="resolution" value="119.4186" units="1/cm"/>
          <inkml:channelProperty channel="Y" name="resolution" value="55.95855" units="1/cm"/>
        </inkml:channelProperties>
      </inkml:inkSource>
      <inkml:timestamp xml:id="ts0" timeString="2020-11-12T22:54:26.2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15134 6967,'0'18,"18"0,-18-36,-18-17</inkml:trace>
  <inkml:trace contextRef="#ctx0" brushRef="#br0" timeOffset="32316.8643">15081 4815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17/4/2024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799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AR" smtClean="0"/>
              <a:t>Inga. Graciela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7CB5A9-18AF-412C-A964-CCAE5A8093D5}" type="slidenum">
              <a:rPr lang="es-AR" smtClean="0"/>
              <a:t>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8044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91578-2BF9-4A45-A1A2-4DD05ADB696F}" type="datetime1">
              <a:rPr lang="es-AR" smtClean="0"/>
              <a:t>17/4/2024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91F49-A69B-48A0-9916-E9CD7992D2E8}" type="datetime1">
              <a:rPr lang="es-AR" smtClean="0"/>
              <a:t>17/4/2024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C5D52-36E1-41A5-8C03-36A33390D230}" type="datetime1">
              <a:rPr lang="es-AR" smtClean="0"/>
              <a:t>17/4/2024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051D3-78C6-4E36-B5C9-DEBD62138ABB}" type="datetime1">
              <a:rPr lang="es-AR" smtClean="0"/>
              <a:t>17/4/2024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F54-155E-46B6-BDB0-C82F2966E991}" type="datetime1">
              <a:rPr lang="es-AR" smtClean="0"/>
              <a:t>17/4/2024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AD56-5962-4B75-886D-0AFA48799211}" type="datetime1">
              <a:rPr lang="es-AR" smtClean="0"/>
              <a:t>17/4/2024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365F-D6FD-422A-A007-BA3323840E91}" type="datetime1">
              <a:rPr lang="es-AR" smtClean="0"/>
              <a:t>17/4/2024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F8EF9-0C01-4971-8C17-FEDE88A4E99E}" type="datetime1">
              <a:rPr lang="es-AR" smtClean="0"/>
              <a:t>17/4/2024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CA511-E16D-4D93-B50C-30D55A56C498}" type="datetime1">
              <a:rPr lang="es-AR" smtClean="0"/>
              <a:t>17/4/2024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6434-6EED-4C56-8CF0-EBB6A7A8BB5D}" type="datetime1">
              <a:rPr lang="es-AR" smtClean="0"/>
              <a:t>17/4/2024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2E739-DA7B-44DD-88E9-497EEE903531}" type="datetime1">
              <a:rPr lang="es-AR" smtClean="0"/>
              <a:t>17/4/2024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869E993-100E-4086-BB27-01FD6422DCDB}" type="datetime1">
              <a:rPr lang="es-AR" smtClean="0"/>
              <a:t>17/4/2024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90.png"/><Relationship Id="rId7" Type="http://schemas.openxmlformats.org/officeDocument/2006/relationships/image" Target="../media/image3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00.png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4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4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190.png"/><Relationship Id="rId7" Type="http://schemas.openxmlformats.org/officeDocument/2006/relationships/image" Target="../media/image3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60.png"/><Relationship Id="rId10" Type="http://schemas.openxmlformats.org/officeDocument/2006/relationships/image" Target="../media/image310.png"/><Relationship Id="rId4" Type="http://schemas.openxmlformats.org/officeDocument/2006/relationships/image" Target="../media/image200.png"/><Relationship Id="rId9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0.png"/><Relationship Id="rId7" Type="http://schemas.openxmlformats.org/officeDocument/2006/relationships/image" Target="../media/image3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20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151112" y="6259417"/>
            <a:ext cx="7992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TORRES WEIK. Montaje Viga de </a:t>
            </a:r>
            <a:r>
              <a:rPr lang="es-AR" sz="1100" dirty="0" err="1" smtClean="0"/>
              <a:t>Portico</a:t>
            </a:r>
            <a:r>
              <a:rPr lang="es-AR" sz="1100" dirty="0" smtClean="0"/>
              <a:t> Gimnasio Colegio. CUBO Viguetas Techo </a:t>
            </a:r>
            <a:r>
              <a:rPr lang="es-AR" sz="1100" dirty="0" err="1" smtClean="0"/>
              <a:t>Porticos</a:t>
            </a:r>
            <a:r>
              <a:rPr lang="es-AR" sz="1100" dirty="0" smtClean="0"/>
              <a:t> de Alma Llena </a:t>
            </a:r>
            <a:r>
              <a:rPr lang="es-AR" sz="1100" dirty="0" err="1" smtClean="0"/>
              <a:t>Metalicos</a:t>
            </a:r>
            <a:r>
              <a:rPr lang="es-AR" sz="1100" dirty="0" smtClean="0"/>
              <a:t> y Viga de Madera</a:t>
            </a:r>
            <a:endParaRPr lang="es-AR" sz="1100" dirty="0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76256" y="6525344"/>
            <a:ext cx="2895600" cy="256456"/>
          </a:xfrm>
        </p:spPr>
        <p:txBody>
          <a:bodyPr/>
          <a:lstStyle/>
          <a:p>
            <a:r>
              <a:rPr lang="es-AR" sz="1000" dirty="0" smtClean="0"/>
              <a:t>ERM CURSO 2 - LADAGA</a:t>
            </a:r>
            <a:endParaRPr lang="es-AR" sz="10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4021618" cy="2262160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6" y="4057081"/>
            <a:ext cx="3915264" cy="220233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80" y="4046376"/>
            <a:ext cx="3986946" cy="2242657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b="30945"/>
          <a:stretch/>
        </p:blipFill>
        <p:spPr>
          <a:xfrm>
            <a:off x="5065226" y="1772816"/>
            <a:ext cx="3915264" cy="227356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03" y="1781836"/>
            <a:ext cx="3949449" cy="22531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4675"/>
          <a:stretch/>
        </p:blipFill>
        <p:spPr>
          <a:xfrm>
            <a:off x="4973252" y="1781836"/>
            <a:ext cx="4007238" cy="2275245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" t="-15538" r="-1379" b="15538"/>
          <a:stretch/>
        </p:blipFill>
        <p:spPr>
          <a:xfrm>
            <a:off x="1043608" y="3640853"/>
            <a:ext cx="3949449" cy="2642540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96" y="4057082"/>
            <a:ext cx="4041294" cy="217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28 CuadroTexto"/>
          <p:cNvSpPr txBox="1"/>
          <p:nvPr/>
        </p:nvSpPr>
        <p:spPr>
          <a:xfrm>
            <a:off x="7431213" y="5126010"/>
            <a:ext cx="1533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smtClean="0"/>
              <a:t>Lineal</a:t>
            </a:r>
          </a:p>
          <a:p>
            <a:r>
              <a:rPr lang="es-AR" sz="1600" dirty="0" smtClean="0"/>
              <a:t>Negativo/</a:t>
            </a:r>
            <a:r>
              <a:rPr lang="es-AR" sz="1600" dirty="0" err="1" smtClean="0"/>
              <a:t>Posit</a:t>
            </a:r>
            <a:endParaRPr lang="es-AR" sz="1600" dirty="0" smtClean="0"/>
          </a:p>
          <a:p>
            <a:r>
              <a:rPr lang="es-AR" sz="1600" dirty="0" smtClean="0"/>
              <a:t>Positivo</a:t>
            </a:r>
            <a:endParaRPr lang="es-AR" sz="1600" dirty="0"/>
          </a:p>
        </p:txBody>
      </p:sp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3323570" y="146668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858821" y="1966562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515482" y="2281301"/>
            <a:ext cx="7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P/2</a:t>
            </a:r>
            <a:endParaRPr lang="es-AR" dirty="0"/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3193402" y="1362976"/>
            <a:ext cx="568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212478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>
            <a:off x="3506215" y="3058529"/>
            <a:ext cx="503064" cy="46859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4975470" y="3222091"/>
            <a:ext cx="0" cy="4254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>
            <a:off x="4730868" y="3225048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426434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Arco de bloque"/>
          <p:cNvSpPr/>
          <p:nvPr/>
        </p:nvSpPr>
        <p:spPr>
          <a:xfrm rot="5219537">
            <a:off x="4006152" y="3065331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8" name="157 Arco de bloque"/>
          <p:cNvSpPr/>
          <p:nvPr/>
        </p:nvSpPr>
        <p:spPr>
          <a:xfrm rot="5219537" flipV="1">
            <a:off x="4587965" y="3058548"/>
            <a:ext cx="411616" cy="393657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707904" y="327127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3425591" y="325851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/>
          <p:nvPr/>
        </p:nvCxnSpPr>
        <p:spPr>
          <a:xfrm>
            <a:off x="3101842" y="330087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 de flecha"/>
          <p:cNvCxnSpPr/>
          <p:nvPr/>
        </p:nvCxnSpPr>
        <p:spPr>
          <a:xfrm>
            <a:off x="281381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>
            <a:off x="2195736" y="332939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>
            <a:off x="1907704" y="331350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4350644" y="3526214"/>
            <a:ext cx="55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3419872" y="3650468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P/2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2732412" y="3681443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74" name="173 CuadroTexto"/>
          <p:cNvSpPr txBox="1"/>
          <p:nvPr/>
        </p:nvSpPr>
        <p:spPr>
          <a:xfrm>
            <a:off x="1858502" y="3754819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P/2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5" name="174 Conector recto de flecha"/>
          <p:cNvCxnSpPr/>
          <p:nvPr/>
        </p:nvCxnSpPr>
        <p:spPr>
          <a:xfrm>
            <a:off x="1695895" y="3241264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1187624" y="3556003"/>
            <a:ext cx="5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P/2</a:t>
            </a:r>
            <a:endParaRPr lang="es-AR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5001129" y="3468086"/>
            <a:ext cx="6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</a:lstStyle>
          <a:p>
            <a:r>
              <a:rPr lang="es-AR" dirty="0"/>
              <a:t>P/2</a:t>
            </a:r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352556" y="4483859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cxnSp>
        <p:nvCxnSpPr>
          <p:cNvPr id="203" name="202 Conector recto"/>
          <p:cNvCxnSpPr/>
          <p:nvPr/>
        </p:nvCxnSpPr>
        <p:spPr>
          <a:xfrm flipV="1">
            <a:off x="1831231" y="4203007"/>
            <a:ext cx="0" cy="432048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203 CuadroTexto"/>
          <p:cNvSpPr txBox="1"/>
          <p:nvPr/>
        </p:nvSpPr>
        <p:spPr>
          <a:xfrm>
            <a:off x="1391157" y="4093373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81" name="180 CuadroTexto"/>
          <p:cNvSpPr txBox="1"/>
          <p:nvPr/>
        </p:nvSpPr>
        <p:spPr>
          <a:xfrm>
            <a:off x="7198697" y="3981010"/>
            <a:ext cx="16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Constante</a:t>
            </a:r>
          </a:p>
          <a:p>
            <a:r>
              <a:rPr lang="es-AR" dirty="0" smtClean="0"/>
              <a:t>Nula</a:t>
            </a:r>
          </a:p>
          <a:p>
            <a:r>
              <a:rPr lang="es-AR" dirty="0" smtClean="0"/>
              <a:t>Negativo/</a:t>
            </a:r>
            <a:r>
              <a:rPr lang="es-AR" dirty="0" err="1" smtClean="0"/>
              <a:t>Posit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3438626" y="2650633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(</m:t>
                    </m:r>
                    <m:r>
                      <a:rPr lang="es-AR" sz="1600" i="1" dirty="0" smtClean="0">
                        <a:latin typeface="Cambria Math"/>
                      </a:rPr>
                      <m:t>𝑃</m:t>
                    </m:r>
                    <m:r>
                      <a:rPr lang="es-AR" sz="1600" b="0" i="1" dirty="0" smtClean="0">
                        <a:latin typeface="Cambria Math"/>
                      </a:rPr>
                      <m:t>𝐿</m:t>
                    </m:r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/4</a:t>
                </a:r>
                <a:endParaRPr lang="es-AR" sz="16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626" y="2650633"/>
                <a:ext cx="1120943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V="1">
            <a:off x="2987559" y="3039495"/>
            <a:ext cx="511515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>
            <a:off x="2960946" y="3033385"/>
            <a:ext cx="503063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V="1">
            <a:off x="2438165" y="3026900"/>
            <a:ext cx="500770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221 CuadroTexto"/>
              <p:cNvSpPr txBox="1"/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b="0" dirty="0" smtClean="0"/>
                  <a:t>(PL</a:t>
                </a:r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/4</a:t>
                </a:r>
                <a:endParaRPr lang="es-AR" sz="1600" dirty="0"/>
              </a:p>
            </p:txBody>
          </p:sp>
        </mc:Choice>
        <mc:Fallback xmlns="">
          <p:sp>
            <p:nvSpPr>
              <p:cNvPr id="222" name="2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3279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227 CuadroTexto"/>
          <p:cNvSpPr txBox="1"/>
          <p:nvPr/>
        </p:nvSpPr>
        <p:spPr>
          <a:xfrm>
            <a:off x="5655493" y="5123355"/>
            <a:ext cx="201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p:cxnSp>
        <p:nvCxnSpPr>
          <p:cNvPr id="231" name="230 Conector recto"/>
          <p:cNvCxnSpPr/>
          <p:nvPr/>
        </p:nvCxnSpPr>
        <p:spPr>
          <a:xfrm>
            <a:off x="4328245" y="5593020"/>
            <a:ext cx="6636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3498332" y="6309320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s-AR" sz="1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s-AR" sz="1600" dirty="0" smtClean="0">
                    <a:solidFill>
                      <a:srgbClr val="0070C0"/>
                    </a:solidFill>
                  </a:rPr>
                  <a:t>/4</a:t>
                </a:r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332" y="6309320"/>
                <a:ext cx="1120943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262 CuadroTexto"/>
          <p:cNvSpPr txBox="1"/>
          <p:nvPr/>
        </p:nvSpPr>
        <p:spPr>
          <a:xfrm>
            <a:off x="3384450" y="2954129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cxnSp>
        <p:nvCxnSpPr>
          <p:cNvPr id="264" name="263 Conector recto de flecha"/>
          <p:cNvCxnSpPr/>
          <p:nvPr/>
        </p:nvCxnSpPr>
        <p:spPr>
          <a:xfrm flipH="1">
            <a:off x="3254282" y="2850423"/>
            <a:ext cx="568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264 Rectángulo"/>
          <p:cNvSpPr/>
          <p:nvPr/>
        </p:nvSpPr>
        <p:spPr>
          <a:xfrm>
            <a:off x="1818629" y="4203007"/>
            <a:ext cx="1374773" cy="432048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Triángulo rectángulo"/>
          <p:cNvSpPr/>
          <p:nvPr/>
        </p:nvSpPr>
        <p:spPr>
          <a:xfrm flipV="1">
            <a:off x="3212478" y="5588158"/>
            <a:ext cx="1559129" cy="79317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3" name="122 Conector recto"/>
          <p:cNvCxnSpPr/>
          <p:nvPr/>
        </p:nvCxnSpPr>
        <p:spPr>
          <a:xfrm>
            <a:off x="4446849" y="2062034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Triángulo isósceles"/>
          <p:cNvSpPr/>
          <p:nvPr/>
        </p:nvSpPr>
        <p:spPr>
          <a:xfrm>
            <a:off x="1698362" y="1893854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5" name="124 Triángulo isósceles"/>
          <p:cNvSpPr/>
          <p:nvPr/>
        </p:nvSpPr>
        <p:spPr>
          <a:xfrm>
            <a:off x="4446849" y="1868534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1" name="130 CuadroTexto"/>
          <p:cNvSpPr txBox="1"/>
          <p:nvPr/>
        </p:nvSpPr>
        <p:spPr>
          <a:xfrm>
            <a:off x="4694258" y="2189340"/>
            <a:ext cx="7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P/2</a:t>
            </a:r>
            <a:endParaRPr lang="es-AR" dirty="0"/>
          </a:p>
        </p:txBody>
      </p:sp>
      <p:cxnSp>
        <p:nvCxnSpPr>
          <p:cNvPr id="132" name="131 Conector recto de flecha"/>
          <p:cNvCxnSpPr/>
          <p:nvPr/>
        </p:nvCxnSpPr>
        <p:spPr>
          <a:xfrm>
            <a:off x="4586416" y="1904978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132 Rectángulo"/>
          <p:cNvSpPr/>
          <p:nvPr/>
        </p:nvSpPr>
        <p:spPr>
          <a:xfrm>
            <a:off x="3223545" y="4653136"/>
            <a:ext cx="1374773" cy="432048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4" name="133 CuadroTexto"/>
          <p:cNvSpPr txBox="1"/>
          <p:nvPr/>
        </p:nvSpPr>
        <p:spPr>
          <a:xfrm>
            <a:off x="4631739" y="4823520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39" name="138 Triángulo rectángulo"/>
          <p:cNvSpPr/>
          <p:nvPr/>
        </p:nvSpPr>
        <p:spPr>
          <a:xfrm flipH="1" flipV="1">
            <a:off x="1899084" y="5589240"/>
            <a:ext cx="1313393" cy="793170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1" name="140 CuadroTexto"/>
          <p:cNvSpPr txBox="1"/>
          <p:nvPr/>
        </p:nvSpPr>
        <p:spPr>
          <a:xfrm>
            <a:off x="2363770" y="4247261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42" name="141 CuadroTexto"/>
          <p:cNvSpPr txBox="1"/>
          <p:nvPr/>
        </p:nvSpPr>
        <p:spPr>
          <a:xfrm>
            <a:off x="3231246" y="5762912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144" name="143 CuadroTexto"/>
          <p:cNvSpPr txBox="1"/>
          <p:nvPr/>
        </p:nvSpPr>
        <p:spPr>
          <a:xfrm>
            <a:off x="3853315" y="4668525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2 Entrada de lápiz"/>
              <p14:cNvContentPartPr/>
              <p14:nvPr/>
            </p14:nvContentPartPr>
            <p14:xfrm>
              <a:off x="5429160" y="1733400"/>
              <a:ext cx="25920" cy="788040"/>
            </p14:xfrm>
          </p:contentPart>
        </mc:Choice>
        <mc:Fallback xmlns="">
          <p:pic>
            <p:nvPicPr>
              <p:cNvPr id="3" name="2 Entrada de lápiz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19800" y="1724040"/>
                <a:ext cx="44640" cy="8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91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1" grpId="0" animBg="1"/>
      <p:bldP spid="157" grpId="0" animBg="1"/>
      <p:bldP spid="158" grpId="0" animBg="1"/>
      <p:bldP spid="167" grpId="0"/>
      <p:bldP spid="168" grpId="0"/>
      <p:bldP spid="170" grpId="0"/>
      <p:bldP spid="173" grpId="0"/>
      <p:bldP spid="174" grpId="0"/>
      <p:bldP spid="176" grpId="0"/>
      <p:bldP spid="177" grpId="0"/>
      <p:bldP spid="190" grpId="0"/>
      <p:bldP spid="194" grpId="0"/>
      <p:bldP spid="201" grpId="0"/>
      <p:bldP spid="204" grpId="0"/>
      <p:bldP spid="211" grpId="0"/>
      <p:bldP spid="218" grpId="0"/>
      <p:bldP spid="219" grpId="0" animBg="1"/>
      <p:bldP spid="220" grpId="0" animBg="1"/>
      <p:bldP spid="221" grpId="0" animBg="1"/>
      <p:bldP spid="222" grpId="0"/>
      <p:bldP spid="237" grpId="0"/>
      <p:bldP spid="263" grpId="0"/>
      <p:bldP spid="265" grpId="0" animBg="1"/>
      <p:bldP spid="266" grpId="0" animBg="1"/>
      <p:bldP spid="124" grpId="0" animBg="1"/>
      <p:bldP spid="125" grpId="0" animBg="1"/>
      <p:bldP spid="131" grpId="0"/>
      <p:bldP spid="133" grpId="0" animBg="1"/>
      <p:bldP spid="134" grpId="0"/>
      <p:bldP spid="139" grpId="0" animBg="1"/>
      <p:bldP spid="141" grpId="0"/>
      <p:bldP spid="142" grpId="0"/>
      <p:bldP spid="1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28 CuadroTexto"/>
          <p:cNvSpPr txBox="1"/>
          <p:nvPr/>
        </p:nvSpPr>
        <p:spPr>
          <a:xfrm>
            <a:off x="7431213" y="5126010"/>
            <a:ext cx="1728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smtClean="0"/>
              <a:t>Lineal</a:t>
            </a:r>
          </a:p>
          <a:p>
            <a:r>
              <a:rPr lang="es-AR" sz="1600" dirty="0" smtClean="0"/>
              <a:t>Positivo</a:t>
            </a:r>
          </a:p>
          <a:p>
            <a:r>
              <a:rPr lang="es-AR" sz="1600" dirty="0" smtClean="0"/>
              <a:t>Negativo/Positivo</a:t>
            </a:r>
            <a:endParaRPr lang="es-AR" sz="1600" dirty="0"/>
          </a:p>
        </p:txBody>
      </p:sp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 dirty="0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3362896" y="136861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858821" y="1966562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255338" y="2209829"/>
            <a:ext cx="7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M/L</a:t>
            </a:r>
            <a:endParaRPr lang="es-AR" dirty="0"/>
          </a:p>
        </p:txBody>
      </p: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136244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>
            <a:off x="3506215" y="3058529"/>
            <a:ext cx="503064" cy="46859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4975470" y="3222091"/>
            <a:ext cx="0" cy="4254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>
            <a:off x="4730868" y="3225048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426434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Arco de bloque"/>
          <p:cNvSpPr/>
          <p:nvPr/>
        </p:nvSpPr>
        <p:spPr>
          <a:xfrm rot="5219537">
            <a:off x="4006152" y="3065331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8" name="157 Arco de bloque"/>
          <p:cNvSpPr/>
          <p:nvPr/>
        </p:nvSpPr>
        <p:spPr>
          <a:xfrm rot="5219537" flipV="1">
            <a:off x="4587965" y="3058548"/>
            <a:ext cx="411616" cy="393657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707904" y="327127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3425591" y="325851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/>
          <p:nvPr/>
        </p:nvCxnSpPr>
        <p:spPr>
          <a:xfrm>
            <a:off x="3101842" y="330087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 de flecha"/>
          <p:cNvCxnSpPr/>
          <p:nvPr/>
        </p:nvCxnSpPr>
        <p:spPr>
          <a:xfrm>
            <a:off x="281381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>
            <a:off x="2195736" y="332939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>
            <a:off x="1907704" y="331350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4350644" y="3526214"/>
            <a:ext cx="552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M/L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3419872" y="3650468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M/L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2732412" y="3681443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M/L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74" name="173 CuadroTexto"/>
          <p:cNvSpPr txBox="1"/>
          <p:nvPr/>
        </p:nvSpPr>
        <p:spPr>
          <a:xfrm>
            <a:off x="1858502" y="3754819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M/L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5" name="174 Conector recto de flecha"/>
          <p:cNvCxnSpPr/>
          <p:nvPr/>
        </p:nvCxnSpPr>
        <p:spPr>
          <a:xfrm>
            <a:off x="1695895" y="3241264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1187624" y="3556003"/>
            <a:ext cx="5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M/L</a:t>
            </a:r>
            <a:endParaRPr lang="es-AR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5001129" y="3468086"/>
            <a:ext cx="65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</a:lstStyle>
          <a:p>
            <a:r>
              <a:rPr lang="es-AR" dirty="0" smtClean="0"/>
              <a:t>M/L</a:t>
            </a:r>
            <a:endParaRPr lang="es-AR" dirty="0"/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404631" y="4225176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sp>
        <p:nvSpPr>
          <p:cNvPr id="204" name="203 CuadroTexto"/>
          <p:cNvSpPr txBox="1"/>
          <p:nvPr/>
        </p:nvSpPr>
        <p:spPr>
          <a:xfrm>
            <a:off x="1365414" y="4784801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M/L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81" name="180 CuadroTexto"/>
          <p:cNvSpPr txBox="1"/>
          <p:nvPr/>
        </p:nvSpPr>
        <p:spPr>
          <a:xfrm>
            <a:off x="7198697" y="3981010"/>
            <a:ext cx="16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Constante</a:t>
            </a:r>
          </a:p>
          <a:p>
            <a:r>
              <a:rPr lang="es-AR" dirty="0" smtClean="0"/>
              <a:t>Nula</a:t>
            </a:r>
          </a:p>
          <a:p>
            <a:r>
              <a:rPr lang="es-AR" dirty="0" err="1" smtClean="0"/>
              <a:t>Posit</a:t>
            </a:r>
            <a:r>
              <a:rPr lang="es-AR" dirty="0" smtClean="0"/>
              <a:t>.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3634223" y="2640582"/>
                <a:ext cx="553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4223" y="2640582"/>
                <a:ext cx="553416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V="1">
            <a:off x="2987559" y="3039495"/>
            <a:ext cx="511515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 flipH="1">
            <a:off x="2909638" y="3075584"/>
            <a:ext cx="531567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H="1" flipV="1">
            <a:off x="2476662" y="3033056"/>
            <a:ext cx="45610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2" name="221 CuadroTexto"/>
          <p:cNvSpPr txBox="1"/>
          <p:nvPr/>
        </p:nvSpPr>
        <p:spPr>
          <a:xfrm>
            <a:off x="2506015" y="2698361"/>
            <a:ext cx="624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0" dirty="0" smtClean="0"/>
              <a:t>M</a:t>
            </a:r>
            <a:r>
              <a:rPr lang="es-AR" sz="1600" dirty="0" smtClean="0"/>
              <a:t>/2</a:t>
            </a:r>
            <a:endParaRPr lang="es-AR" sz="1600" dirty="0"/>
          </a:p>
        </p:txBody>
      </p:sp>
      <p:sp>
        <p:nvSpPr>
          <p:cNvPr id="228" name="227 CuadroTexto"/>
          <p:cNvSpPr txBox="1"/>
          <p:nvPr/>
        </p:nvSpPr>
        <p:spPr>
          <a:xfrm>
            <a:off x="5655493" y="5123355"/>
            <a:ext cx="201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2418112" y="5632256"/>
                <a:ext cx="7425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s-AR" sz="1600" dirty="0" smtClean="0">
                    <a:solidFill>
                      <a:srgbClr val="0070C0"/>
                    </a:solidFill>
                  </a:rPr>
                  <a:t>/2</a:t>
                </a:r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112" y="5632256"/>
                <a:ext cx="74250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264 Rectángulo"/>
          <p:cNvSpPr/>
          <p:nvPr/>
        </p:nvSpPr>
        <p:spPr>
          <a:xfrm>
            <a:off x="1829075" y="4653136"/>
            <a:ext cx="2777252" cy="432048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Triángulo rectángulo"/>
          <p:cNvSpPr/>
          <p:nvPr/>
        </p:nvSpPr>
        <p:spPr>
          <a:xfrm flipV="1">
            <a:off x="3243316" y="5589240"/>
            <a:ext cx="1559129" cy="358338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3" name="122 Conector recto"/>
          <p:cNvCxnSpPr/>
          <p:nvPr/>
        </p:nvCxnSpPr>
        <p:spPr>
          <a:xfrm>
            <a:off x="4446849" y="2062034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123 Triángulo isósceles"/>
          <p:cNvSpPr/>
          <p:nvPr/>
        </p:nvSpPr>
        <p:spPr>
          <a:xfrm>
            <a:off x="1698362" y="1893854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5" name="124 Triángulo isósceles"/>
          <p:cNvSpPr/>
          <p:nvPr/>
        </p:nvSpPr>
        <p:spPr>
          <a:xfrm>
            <a:off x="4446849" y="1868534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1" name="130 CuadroTexto"/>
          <p:cNvSpPr txBox="1"/>
          <p:nvPr/>
        </p:nvSpPr>
        <p:spPr>
          <a:xfrm>
            <a:off x="4694258" y="2189340"/>
            <a:ext cx="7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M/L</a:t>
            </a:r>
            <a:endParaRPr lang="es-AR" dirty="0"/>
          </a:p>
        </p:txBody>
      </p:sp>
      <p:cxnSp>
        <p:nvCxnSpPr>
          <p:cNvPr id="132" name="131 Conector recto de flecha"/>
          <p:cNvCxnSpPr/>
          <p:nvPr/>
        </p:nvCxnSpPr>
        <p:spPr>
          <a:xfrm>
            <a:off x="4586416" y="1904978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133 CuadroTexto"/>
          <p:cNvSpPr txBox="1"/>
          <p:nvPr/>
        </p:nvSpPr>
        <p:spPr>
          <a:xfrm>
            <a:off x="4664969" y="4879122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M/L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39" name="138 Triángulo rectángulo"/>
          <p:cNvSpPr/>
          <p:nvPr/>
        </p:nvSpPr>
        <p:spPr>
          <a:xfrm flipH="1">
            <a:off x="1899083" y="5219324"/>
            <a:ext cx="1344232" cy="369916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1" name="140 CuadroTexto"/>
          <p:cNvSpPr txBox="1"/>
          <p:nvPr/>
        </p:nvSpPr>
        <p:spPr>
          <a:xfrm>
            <a:off x="3067323" y="4681421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142" name="141 CuadroTexto"/>
          <p:cNvSpPr txBox="1"/>
          <p:nvPr/>
        </p:nvSpPr>
        <p:spPr>
          <a:xfrm>
            <a:off x="3437218" y="5513595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3" name="2 Flecha circular"/>
          <p:cNvSpPr/>
          <p:nvPr/>
        </p:nvSpPr>
        <p:spPr>
          <a:xfrm>
            <a:off x="2931213" y="1487460"/>
            <a:ext cx="488416" cy="468859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8" name="117 Flecha circular"/>
          <p:cNvSpPr/>
          <p:nvPr/>
        </p:nvSpPr>
        <p:spPr>
          <a:xfrm>
            <a:off x="3005326" y="2860540"/>
            <a:ext cx="488416" cy="468859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19" name="118 CuadroTexto"/>
          <p:cNvSpPr txBox="1"/>
          <p:nvPr/>
        </p:nvSpPr>
        <p:spPr>
          <a:xfrm>
            <a:off x="3292524" y="2580221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  <a:endParaRPr lang="es-AR" sz="1600" dirty="0"/>
          </a:p>
        </p:txBody>
      </p:sp>
      <p:sp>
        <p:nvSpPr>
          <p:cNvPr id="120" name="119 CuadroTexto"/>
          <p:cNvSpPr txBox="1"/>
          <p:nvPr/>
        </p:nvSpPr>
        <p:spPr>
          <a:xfrm>
            <a:off x="2858790" y="5284507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120 CuadroTexto"/>
              <p:cNvSpPr txBox="1"/>
              <p:nvPr/>
            </p:nvSpPr>
            <p:spPr>
              <a:xfrm>
                <a:off x="3336649" y="5180214"/>
                <a:ext cx="7425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s-AR" sz="1600" dirty="0" smtClean="0">
                    <a:solidFill>
                      <a:srgbClr val="0070C0"/>
                    </a:solidFill>
                  </a:rPr>
                  <a:t>/2</a:t>
                </a:r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1" name="1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649" y="5180214"/>
                <a:ext cx="742509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9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1" grpId="0" animBg="1"/>
      <p:bldP spid="157" grpId="0" animBg="1"/>
      <p:bldP spid="158" grpId="0" animBg="1"/>
      <p:bldP spid="167" grpId="0"/>
      <p:bldP spid="168" grpId="0"/>
      <p:bldP spid="170" grpId="0"/>
      <p:bldP spid="173" grpId="0"/>
      <p:bldP spid="174" grpId="0"/>
      <p:bldP spid="176" grpId="0"/>
      <p:bldP spid="177" grpId="0"/>
      <p:bldP spid="190" grpId="0"/>
      <p:bldP spid="194" grpId="0"/>
      <p:bldP spid="201" grpId="0"/>
      <p:bldP spid="204" grpId="0"/>
      <p:bldP spid="211" grpId="0"/>
      <p:bldP spid="218" grpId="0"/>
      <p:bldP spid="219" grpId="0" animBg="1"/>
      <p:bldP spid="220" grpId="0" animBg="1"/>
      <p:bldP spid="221" grpId="0" animBg="1"/>
      <p:bldP spid="222" grpId="0"/>
      <p:bldP spid="237" grpId="0"/>
      <p:bldP spid="265" grpId="0" animBg="1"/>
      <p:bldP spid="266" grpId="0" animBg="1"/>
      <p:bldP spid="124" grpId="0" animBg="1"/>
      <p:bldP spid="125" grpId="0" animBg="1"/>
      <p:bldP spid="131" grpId="0"/>
      <p:bldP spid="134" grpId="0"/>
      <p:bldP spid="139" grpId="0" animBg="1"/>
      <p:bldP spid="141" grpId="0"/>
      <p:bldP spid="142" grpId="0"/>
      <p:bldP spid="118" grpId="0" animBg="1"/>
      <p:bldP spid="119" grpId="0"/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9" name="228 CuadroTexto"/>
          <p:cNvSpPr txBox="1"/>
          <p:nvPr/>
        </p:nvSpPr>
        <p:spPr>
          <a:xfrm>
            <a:off x="7431213" y="5126010"/>
            <a:ext cx="1712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err="1" smtClean="0"/>
              <a:t>Cuadratica</a:t>
            </a:r>
            <a:endParaRPr lang="es-AR" sz="1600" dirty="0" smtClean="0"/>
          </a:p>
          <a:p>
            <a:r>
              <a:rPr lang="es-AR" sz="1600" dirty="0" smtClean="0"/>
              <a:t>Negativa/Positiva</a:t>
            </a:r>
          </a:p>
          <a:p>
            <a:r>
              <a:rPr lang="es-AR" sz="1600" dirty="0" smtClean="0"/>
              <a:t>Centro Nula</a:t>
            </a:r>
          </a:p>
          <a:p>
            <a:r>
              <a:rPr lang="es-AR" sz="1600" dirty="0" smtClean="0"/>
              <a:t>Positivo</a:t>
            </a:r>
            <a:endParaRPr lang="es-AR" sz="1600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4716016" y="146668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826196" y="1939232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1187624" y="2202437"/>
            <a:ext cx="64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</a:t>
            </a:r>
            <a:r>
              <a:rPr lang="es-AR" dirty="0" smtClean="0"/>
              <a:t>/2</a:t>
            </a:r>
            <a:endParaRPr lang="es-AR" dirty="0"/>
          </a:p>
        </p:txBody>
      </p:sp>
      <p:sp>
        <p:nvSpPr>
          <p:cNvPr id="131" name="130 Rectángulo"/>
          <p:cNvSpPr/>
          <p:nvPr/>
        </p:nvSpPr>
        <p:spPr>
          <a:xfrm>
            <a:off x="1811010" y="1555752"/>
            <a:ext cx="2688982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2" name="131 Conector recto de flecha"/>
          <p:cNvCxnSpPr/>
          <p:nvPr/>
        </p:nvCxnSpPr>
        <p:spPr>
          <a:xfrm>
            <a:off x="1948484" y="1548893"/>
            <a:ext cx="13320" cy="208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 de flecha"/>
          <p:cNvCxnSpPr/>
          <p:nvPr/>
        </p:nvCxnSpPr>
        <p:spPr>
          <a:xfrm>
            <a:off x="2915816" y="1561620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851920" y="1575392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/>
          <p:nvPr/>
        </p:nvCxnSpPr>
        <p:spPr>
          <a:xfrm>
            <a:off x="4480952" y="1560653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212478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>
            <a:off x="3466796" y="2994245"/>
            <a:ext cx="612697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7" name="146 Rectángulo"/>
          <p:cNvSpPr/>
          <p:nvPr/>
        </p:nvSpPr>
        <p:spPr>
          <a:xfrm>
            <a:off x="3714672" y="3007303"/>
            <a:ext cx="497288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8" name="147 Rectángulo"/>
          <p:cNvSpPr/>
          <p:nvPr/>
        </p:nvSpPr>
        <p:spPr>
          <a:xfrm>
            <a:off x="2174406" y="3010366"/>
            <a:ext cx="639403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4975470" y="3222091"/>
            <a:ext cx="0" cy="42542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>
            <a:off x="4730868" y="3225048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426434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Arco de bloque"/>
          <p:cNvSpPr/>
          <p:nvPr/>
        </p:nvSpPr>
        <p:spPr>
          <a:xfrm rot="5219537">
            <a:off x="4006152" y="3065331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8" name="157 Arco de bloque"/>
          <p:cNvSpPr/>
          <p:nvPr/>
        </p:nvSpPr>
        <p:spPr>
          <a:xfrm rot="5219537" flipV="1">
            <a:off x="4587965" y="3058548"/>
            <a:ext cx="411616" cy="393657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707904" y="327127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3425591" y="325851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/>
          <p:nvPr/>
        </p:nvCxnSpPr>
        <p:spPr>
          <a:xfrm>
            <a:off x="3101842" y="330087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 de flecha"/>
          <p:cNvCxnSpPr/>
          <p:nvPr/>
        </p:nvCxnSpPr>
        <p:spPr>
          <a:xfrm>
            <a:off x="281381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>
            <a:off x="2195736" y="332939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>
            <a:off x="1907704" y="331350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4350644" y="3526214"/>
            <a:ext cx="65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3419872" y="3650468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0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2776776" y="3622306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0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74" name="173 CuadroTexto"/>
          <p:cNvSpPr txBox="1"/>
          <p:nvPr/>
        </p:nvSpPr>
        <p:spPr>
          <a:xfrm>
            <a:off x="1858502" y="3695491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5" name="174 Conector recto de flecha"/>
          <p:cNvCxnSpPr/>
          <p:nvPr/>
        </p:nvCxnSpPr>
        <p:spPr>
          <a:xfrm>
            <a:off x="1695895" y="3241264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1115616" y="3556003"/>
            <a:ext cx="648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</a:t>
            </a:r>
            <a:r>
              <a:rPr lang="es-AR" dirty="0" smtClean="0"/>
              <a:t>/2</a:t>
            </a:r>
            <a:endParaRPr lang="es-AR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5001130" y="3468086"/>
            <a:ext cx="675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</a:lstStyle>
          <a:p>
            <a:r>
              <a:rPr lang="es-AR" dirty="0" err="1"/>
              <a:t>qL</a:t>
            </a:r>
            <a:r>
              <a:rPr lang="es-AR" dirty="0"/>
              <a:t>/2</a:t>
            </a:r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352556" y="4483859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cxnSp>
        <p:nvCxnSpPr>
          <p:cNvPr id="203" name="202 Conector recto"/>
          <p:cNvCxnSpPr/>
          <p:nvPr/>
        </p:nvCxnSpPr>
        <p:spPr>
          <a:xfrm flipV="1">
            <a:off x="1831231" y="4203007"/>
            <a:ext cx="0" cy="432048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203 CuadroTexto"/>
          <p:cNvSpPr txBox="1"/>
          <p:nvPr/>
        </p:nvSpPr>
        <p:spPr>
          <a:xfrm>
            <a:off x="1391157" y="4093373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210" name="209 Triángulo rectángulo"/>
          <p:cNvSpPr/>
          <p:nvPr/>
        </p:nvSpPr>
        <p:spPr>
          <a:xfrm>
            <a:off x="1839630" y="4203007"/>
            <a:ext cx="1389823" cy="450129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1" name="180 CuadroTexto"/>
          <p:cNvSpPr txBox="1"/>
          <p:nvPr/>
        </p:nvSpPr>
        <p:spPr>
          <a:xfrm>
            <a:off x="7198696" y="3981010"/>
            <a:ext cx="1837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Lineal</a:t>
            </a:r>
          </a:p>
          <a:p>
            <a:r>
              <a:rPr lang="es-AR" dirty="0" smtClean="0"/>
              <a:t>Negativa</a:t>
            </a:r>
          </a:p>
          <a:p>
            <a:r>
              <a:rPr lang="es-AR" dirty="0" smtClean="0"/>
              <a:t>Negativo/Positiva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3018593" y="2705741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/8</a:t>
                </a:r>
                <a:endParaRPr lang="es-AR" sz="16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93" y="2705741"/>
                <a:ext cx="1120943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V="1">
            <a:off x="2971547" y="2978494"/>
            <a:ext cx="621149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>
            <a:off x="3025250" y="2966331"/>
            <a:ext cx="503063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V="1">
            <a:off x="2537497" y="2977104"/>
            <a:ext cx="500770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221 CuadroTexto"/>
              <p:cNvSpPr txBox="1"/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/8</a:t>
                </a:r>
                <a:endParaRPr lang="es-AR" sz="1600" dirty="0"/>
              </a:p>
            </p:txBody>
          </p:sp>
        </mc:Choice>
        <mc:Fallback xmlns="">
          <p:sp>
            <p:nvSpPr>
              <p:cNvPr id="222" name="2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546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227 CuadroTexto"/>
          <p:cNvSpPr txBox="1"/>
          <p:nvPr/>
        </p:nvSpPr>
        <p:spPr>
          <a:xfrm>
            <a:off x="5655493" y="5123355"/>
            <a:ext cx="201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endParaRPr lang="es-AR" sz="1600" dirty="0"/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p:cxnSp>
        <p:nvCxnSpPr>
          <p:cNvPr id="231" name="230 Conector recto"/>
          <p:cNvCxnSpPr/>
          <p:nvPr/>
        </p:nvCxnSpPr>
        <p:spPr>
          <a:xfrm>
            <a:off x="2632496" y="6034535"/>
            <a:ext cx="12260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2870987" y="6064585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>
                    <a:solidFill>
                      <a:srgbClr val="0070C0"/>
                    </a:solidFill>
                  </a:rPr>
                  <a:t>/8</a:t>
                </a:r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987" y="6064585"/>
                <a:ext cx="1120943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543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2" name="241 Conector recto"/>
          <p:cNvCxnSpPr/>
          <p:nvPr/>
        </p:nvCxnSpPr>
        <p:spPr>
          <a:xfrm>
            <a:off x="3225426" y="5581673"/>
            <a:ext cx="0" cy="457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243 Conector recto"/>
          <p:cNvCxnSpPr/>
          <p:nvPr/>
        </p:nvCxnSpPr>
        <p:spPr>
          <a:xfrm>
            <a:off x="2600136" y="5627990"/>
            <a:ext cx="0" cy="21602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258 Conector recto"/>
          <p:cNvCxnSpPr/>
          <p:nvPr/>
        </p:nvCxnSpPr>
        <p:spPr>
          <a:xfrm>
            <a:off x="3963316" y="5601733"/>
            <a:ext cx="0" cy="26409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2077588" y="4324148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24" name="123 CuadroTexto"/>
          <p:cNvSpPr txBox="1"/>
          <p:nvPr/>
        </p:nvSpPr>
        <p:spPr>
          <a:xfrm>
            <a:off x="3198980" y="5627990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cxnSp>
        <p:nvCxnSpPr>
          <p:cNvPr id="125" name="124 Conector recto"/>
          <p:cNvCxnSpPr/>
          <p:nvPr/>
        </p:nvCxnSpPr>
        <p:spPr>
          <a:xfrm>
            <a:off x="4471743" y="2086429"/>
            <a:ext cx="2691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138 Triángulo isósceles"/>
          <p:cNvSpPr/>
          <p:nvPr/>
        </p:nvSpPr>
        <p:spPr>
          <a:xfrm>
            <a:off x="1697760" y="1866194"/>
            <a:ext cx="283740" cy="16818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0" name="139 Triángulo isósceles"/>
          <p:cNvSpPr/>
          <p:nvPr/>
        </p:nvSpPr>
        <p:spPr>
          <a:xfrm>
            <a:off x="4461701" y="1861890"/>
            <a:ext cx="269167" cy="1382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1" name="140 CuadroTexto"/>
          <p:cNvSpPr txBox="1"/>
          <p:nvPr/>
        </p:nvSpPr>
        <p:spPr>
          <a:xfrm>
            <a:off x="4769216" y="2082681"/>
            <a:ext cx="76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</a:t>
            </a:r>
            <a:r>
              <a:rPr lang="es-AR" dirty="0" smtClean="0"/>
              <a:t>/2</a:t>
            </a:r>
            <a:endParaRPr lang="es-AR" dirty="0"/>
          </a:p>
        </p:txBody>
      </p:sp>
      <p:cxnSp>
        <p:nvCxnSpPr>
          <p:cNvPr id="142" name="141 Conector recto de flecha"/>
          <p:cNvCxnSpPr/>
          <p:nvPr/>
        </p:nvCxnSpPr>
        <p:spPr>
          <a:xfrm>
            <a:off x="4600285" y="1892330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148 Triángulo rectángulo"/>
          <p:cNvSpPr/>
          <p:nvPr/>
        </p:nvSpPr>
        <p:spPr>
          <a:xfrm flipH="1" flipV="1">
            <a:off x="3212478" y="4668525"/>
            <a:ext cx="1367540" cy="461787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0" name="149 CuadroTexto"/>
          <p:cNvSpPr txBox="1"/>
          <p:nvPr/>
        </p:nvSpPr>
        <p:spPr>
          <a:xfrm>
            <a:off x="4155304" y="4668525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7" name="6 Forma libre"/>
          <p:cNvSpPr/>
          <p:nvPr/>
        </p:nvSpPr>
        <p:spPr>
          <a:xfrm>
            <a:off x="1920240" y="5593080"/>
            <a:ext cx="2712720" cy="434386"/>
          </a:xfrm>
          <a:custGeom>
            <a:avLst/>
            <a:gdLst>
              <a:gd name="connsiteX0" fmla="*/ 0 w 2712720"/>
              <a:gd name="connsiteY0" fmla="*/ 0 h 434386"/>
              <a:gd name="connsiteX1" fmla="*/ 1325880 w 2712720"/>
              <a:gd name="connsiteY1" fmla="*/ 434340 h 434386"/>
              <a:gd name="connsiteX2" fmla="*/ 2712720 w 2712720"/>
              <a:gd name="connsiteY2" fmla="*/ 30480 h 434386"/>
              <a:gd name="connsiteX3" fmla="*/ 2712720 w 2712720"/>
              <a:gd name="connsiteY3" fmla="*/ 30480 h 43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720" h="434386">
                <a:moveTo>
                  <a:pt x="0" y="0"/>
                </a:moveTo>
                <a:cubicBezTo>
                  <a:pt x="436880" y="214630"/>
                  <a:pt x="873760" y="429260"/>
                  <a:pt x="1325880" y="434340"/>
                </a:cubicBezTo>
                <a:cubicBezTo>
                  <a:pt x="1778000" y="439420"/>
                  <a:pt x="2712720" y="30480"/>
                  <a:pt x="2712720" y="30480"/>
                </a:cubicBezTo>
                <a:lnTo>
                  <a:pt x="2712720" y="3048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2" name="151 CuadroTexto"/>
          <p:cNvSpPr txBox="1"/>
          <p:nvPr/>
        </p:nvSpPr>
        <p:spPr>
          <a:xfrm>
            <a:off x="4664969" y="4936490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51" grpId="0" animBg="1"/>
      <p:bldP spid="157" grpId="0" animBg="1"/>
      <p:bldP spid="158" grpId="0" animBg="1"/>
      <p:bldP spid="167" grpId="0"/>
      <p:bldP spid="168" grpId="0"/>
      <p:bldP spid="170" grpId="0"/>
      <p:bldP spid="173" grpId="0"/>
      <p:bldP spid="174" grpId="0"/>
      <p:bldP spid="176" grpId="0"/>
      <p:bldP spid="177" grpId="0"/>
      <p:bldP spid="201" grpId="0"/>
      <p:bldP spid="204" grpId="0"/>
      <p:bldP spid="210" grpId="0" animBg="1"/>
      <p:bldP spid="211" grpId="0"/>
      <p:bldP spid="218" grpId="0"/>
      <p:bldP spid="219" grpId="0" animBg="1"/>
      <p:bldP spid="220" grpId="0" animBg="1"/>
      <p:bldP spid="221" grpId="0" animBg="1"/>
      <p:bldP spid="222" grpId="0"/>
      <p:bldP spid="237" grpId="0"/>
      <p:bldP spid="123" grpId="0"/>
      <p:bldP spid="124" grpId="0"/>
      <p:bldP spid="139" grpId="0" animBg="1"/>
      <p:bldP spid="140" grpId="0" animBg="1"/>
      <p:bldP spid="140" grpId="1" animBg="1"/>
      <p:bldP spid="141" grpId="0"/>
      <p:bldP spid="149" grpId="0" animBg="1"/>
      <p:bldP spid="150" grpId="0"/>
      <p:bldP spid="7" grpId="0" animBg="1"/>
      <p:bldP spid="1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14"/>
          <a:stretch/>
        </p:blipFill>
        <p:spPr>
          <a:xfrm>
            <a:off x="1835696" y="70264"/>
            <a:ext cx="5472608" cy="667838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5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DIAGRAMAS DE CARACTERISTICAS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0" name="43 CuadroTexto"/>
          <p:cNvSpPr txBox="1"/>
          <p:nvPr/>
        </p:nvSpPr>
        <p:spPr>
          <a:xfrm>
            <a:off x="4076700" y="2305050"/>
            <a:ext cx="24384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M</a:t>
            </a:r>
          </a:p>
        </p:txBody>
      </p:sp>
      <p:grpSp>
        <p:nvGrpSpPr>
          <p:cNvPr id="52" name="5 Grupo"/>
          <p:cNvGrpSpPr/>
          <p:nvPr/>
        </p:nvGrpSpPr>
        <p:grpSpPr>
          <a:xfrm>
            <a:off x="2080260" y="4168140"/>
            <a:ext cx="624840" cy="365760"/>
            <a:chOff x="354330" y="2404110"/>
            <a:chExt cx="624840" cy="365760"/>
          </a:xfrm>
        </p:grpSpPr>
        <p:sp>
          <p:nvSpPr>
            <p:cNvPr id="104" name="6 Elipse"/>
            <p:cNvSpPr>
              <a:spLocks noChangeAspect="1"/>
            </p:cNvSpPr>
            <p:nvPr/>
          </p:nvSpPr>
          <p:spPr>
            <a:xfrm>
              <a:off x="769621" y="2411730"/>
              <a:ext cx="72891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sp>
          <p:nvSpPr>
            <p:cNvPr id="105" name="7 Triángulo isósceles"/>
            <p:cNvSpPr/>
            <p:nvPr/>
          </p:nvSpPr>
          <p:spPr>
            <a:xfrm>
              <a:off x="636270" y="2495550"/>
              <a:ext cx="342900" cy="27432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sp>
          <p:nvSpPr>
            <p:cNvPr id="106" name="8 CuadroTexto"/>
            <p:cNvSpPr txBox="1"/>
            <p:nvPr/>
          </p:nvSpPr>
          <p:spPr>
            <a:xfrm>
              <a:off x="354330" y="2404110"/>
              <a:ext cx="243840" cy="25146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/>
                <a:t>A</a:t>
              </a:r>
            </a:p>
          </p:txBody>
        </p:sp>
      </p:grpSp>
      <p:grpSp>
        <p:nvGrpSpPr>
          <p:cNvPr id="53" name="9 Grupo"/>
          <p:cNvGrpSpPr/>
          <p:nvPr/>
        </p:nvGrpSpPr>
        <p:grpSpPr>
          <a:xfrm>
            <a:off x="5265420" y="4126230"/>
            <a:ext cx="632460" cy="449580"/>
            <a:chOff x="3539490" y="2362200"/>
            <a:chExt cx="632460" cy="449580"/>
          </a:xfrm>
        </p:grpSpPr>
        <p:grpSp>
          <p:nvGrpSpPr>
            <p:cNvPr id="99" name="10 Grupo"/>
            <p:cNvGrpSpPr/>
            <p:nvPr/>
          </p:nvGrpSpPr>
          <p:grpSpPr>
            <a:xfrm>
              <a:off x="3539490" y="2362200"/>
              <a:ext cx="624840" cy="365760"/>
              <a:chOff x="3539490" y="2362200"/>
              <a:chExt cx="624840" cy="365760"/>
            </a:xfrm>
          </p:grpSpPr>
          <p:sp>
            <p:nvSpPr>
              <p:cNvPr id="101" name="12 Elipse"/>
              <p:cNvSpPr>
                <a:spLocks noChangeAspect="1"/>
              </p:cNvSpPr>
              <p:nvPr/>
            </p:nvSpPr>
            <p:spPr>
              <a:xfrm>
                <a:off x="3954781" y="2369820"/>
                <a:ext cx="72891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sp>
            <p:nvSpPr>
              <p:cNvPr id="102" name="13 Triángulo isósceles"/>
              <p:cNvSpPr/>
              <p:nvPr/>
            </p:nvSpPr>
            <p:spPr>
              <a:xfrm>
                <a:off x="3821430" y="2453640"/>
                <a:ext cx="342900" cy="27432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sp>
            <p:nvSpPr>
              <p:cNvPr id="103" name="14 CuadroTexto"/>
              <p:cNvSpPr txBox="1"/>
              <p:nvPr/>
            </p:nvSpPr>
            <p:spPr>
              <a:xfrm>
                <a:off x="3539490" y="2362200"/>
                <a:ext cx="243840" cy="2514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100"/>
                  <a:t>B</a:t>
                </a:r>
              </a:p>
            </p:txBody>
          </p:sp>
        </p:grpSp>
        <p:cxnSp>
          <p:nvCxnSpPr>
            <p:cNvPr id="100" name="11 Conector recto"/>
            <p:cNvCxnSpPr/>
            <p:nvPr/>
          </p:nvCxnSpPr>
          <p:spPr>
            <a:xfrm>
              <a:off x="3810000" y="2811780"/>
              <a:ext cx="3619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15 Grupo"/>
          <p:cNvGrpSpPr/>
          <p:nvPr/>
        </p:nvGrpSpPr>
        <p:grpSpPr>
          <a:xfrm>
            <a:off x="6057900" y="4130040"/>
            <a:ext cx="632460" cy="449580"/>
            <a:chOff x="4331970" y="2366010"/>
            <a:chExt cx="632460" cy="449580"/>
          </a:xfrm>
        </p:grpSpPr>
        <p:grpSp>
          <p:nvGrpSpPr>
            <p:cNvPr id="94" name="16 Grupo"/>
            <p:cNvGrpSpPr/>
            <p:nvPr/>
          </p:nvGrpSpPr>
          <p:grpSpPr>
            <a:xfrm>
              <a:off x="4331970" y="2366010"/>
              <a:ext cx="624840" cy="365760"/>
              <a:chOff x="4331970" y="2366010"/>
              <a:chExt cx="624840" cy="365760"/>
            </a:xfrm>
          </p:grpSpPr>
          <p:sp>
            <p:nvSpPr>
              <p:cNvPr id="96" name="18 Elipse"/>
              <p:cNvSpPr>
                <a:spLocks noChangeAspect="1"/>
              </p:cNvSpPr>
              <p:nvPr/>
            </p:nvSpPr>
            <p:spPr>
              <a:xfrm>
                <a:off x="4747261" y="2373630"/>
                <a:ext cx="72891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sp>
            <p:nvSpPr>
              <p:cNvPr id="97" name="19 Triángulo isósceles"/>
              <p:cNvSpPr/>
              <p:nvPr/>
            </p:nvSpPr>
            <p:spPr>
              <a:xfrm>
                <a:off x="4613910" y="2457450"/>
                <a:ext cx="342900" cy="27432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sp>
            <p:nvSpPr>
              <p:cNvPr id="98" name="20 CuadroTexto"/>
              <p:cNvSpPr txBox="1"/>
              <p:nvPr/>
            </p:nvSpPr>
            <p:spPr>
              <a:xfrm>
                <a:off x="4331970" y="2366010"/>
                <a:ext cx="243840" cy="2514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100"/>
                  <a:t>C</a:t>
                </a:r>
              </a:p>
            </p:txBody>
          </p:sp>
        </p:grpSp>
        <p:cxnSp>
          <p:nvCxnSpPr>
            <p:cNvPr id="95" name="17 Conector recto"/>
            <p:cNvCxnSpPr/>
            <p:nvPr/>
          </p:nvCxnSpPr>
          <p:spPr>
            <a:xfrm>
              <a:off x="4602480" y="2815590"/>
              <a:ext cx="3619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33 Conector recto de flecha"/>
          <p:cNvCxnSpPr/>
          <p:nvPr/>
        </p:nvCxnSpPr>
        <p:spPr>
          <a:xfrm>
            <a:off x="1756410" y="3234690"/>
            <a:ext cx="723900" cy="15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34 Conector recto de flecha"/>
          <p:cNvCxnSpPr/>
          <p:nvPr/>
        </p:nvCxnSpPr>
        <p:spPr>
          <a:xfrm>
            <a:off x="6160770" y="2495550"/>
            <a:ext cx="7620" cy="7467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36 Conector recto de flecha"/>
          <p:cNvCxnSpPr/>
          <p:nvPr/>
        </p:nvCxnSpPr>
        <p:spPr>
          <a:xfrm>
            <a:off x="5703570" y="3257550"/>
            <a:ext cx="457200" cy="762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37 Conector recto de flecha"/>
          <p:cNvCxnSpPr/>
          <p:nvPr/>
        </p:nvCxnSpPr>
        <p:spPr>
          <a:xfrm>
            <a:off x="5726430" y="3714750"/>
            <a:ext cx="579120" cy="762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38 Conector recto de flecha"/>
          <p:cNvCxnSpPr/>
          <p:nvPr/>
        </p:nvCxnSpPr>
        <p:spPr>
          <a:xfrm>
            <a:off x="5718810" y="2830830"/>
            <a:ext cx="266700" cy="1524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39 Conector recto de flecha"/>
          <p:cNvCxnSpPr/>
          <p:nvPr/>
        </p:nvCxnSpPr>
        <p:spPr>
          <a:xfrm flipV="1">
            <a:off x="5718810" y="2861310"/>
            <a:ext cx="251460" cy="41148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40 Conector recto de flecha"/>
          <p:cNvCxnSpPr/>
          <p:nvPr/>
        </p:nvCxnSpPr>
        <p:spPr>
          <a:xfrm flipV="1">
            <a:off x="5741670" y="3280410"/>
            <a:ext cx="419100" cy="44196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41 Conector recto de flecha"/>
          <p:cNvCxnSpPr/>
          <p:nvPr/>
        </p:nvCxnSpPr>
        <p:spPr>
          <a:xfrm flipV="1">
            <a:off x="5734050" y="3722370"/>
            <a:ext cx="586740" cy="388620"/>
          </a:xfrm>
          <a:prstGeom prst="straightConnector1">
            <a:avLst/>
          </a:prstGeom>
          <a:ln w="1270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1 Conector recto"/>
          <p:cNvCxnSpPr/>
          <p:nvPr/>
        </p:nvCxnSpPr>
        <p:spPr>
          <a:xfrm>
            <a:off x="2526030" y="2152650"/>
            <a:ext cx="15240" cy="2011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2 Conector recto"/>
          <p:cNvCxnSpPr/>
          <p:nvPr/>
        </p:nvCxnSpPr>
        <p:spPr>
          <a:xfrm>
            <a:off x="1741170" y="2152650"/>
            <a:ext cx="3924300" cy="152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3 Triángulo rectángulo"/>
          <p:cNvSpPr/>
          <p:nvPr/>
        </p:nvSpPr>
        <p:spPr>
          <a:xfrm>
            <a:off x="5703570" y="2190750"/>
            <a:ext cx="792480" cy="192024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/>
          </a:p>
        </p:txBody>
      </p:sp>
      <p:grpSp>
        <p:nvGrpSpPr>
          <p:cNvPr id="80" name="21 Grupo"/>
          <p:cNvGrpSpPr/>
          <p:nvPr/>
        </p:nvGrpSpPr>
        <p:grpSpPr>
          <a:xfrm>
            <a:off x="1725930" y="1764030"/>
            <a:ext cx="3962400" cy="266700"/>
            <a:chOff x="0" y="0"/>
            <a:chExt cx="3962400" cy="266700"/>
          </a:xfrm>
        </p:grpSpPr>
        <p:sp>
          <p:nvSpPr>
            <p:cNvPr id="83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84" name="23 Grupo"/>
            <p:cNvGrpSpPr/>
            <p:nvPr/>
          </p:nvGrpSpPr>
          <p:grpSpPr>
            <a:xfrm>
              <a:off x="358140" y="0"/>
              <a:ext cx="3200400" cy="266700"/>
              <a:chOff x="358140" y="0"/>
              <a:chExt cx="3200400" cy="266700"/>
            </a:xfrm>
          </p:grpSpPr>
          <p:cxnSp>
            <p:nvCxnSpPr>
              <p:cNvPr id="85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25 Conector recto de flecha"/>
              <p:cNvCxnSpPr/>
              <p:nvPr/>
            </p:nvCxnSpPr>
            <p:spPr>
              <a:xfrm>
                <a:off x="807720" y="4572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26 Conector recto de flecha"/>
              <p:cNvCxnSpPr/>
              <p:nvPr/>
            </p:nvCxnSpPr>
            <p:spPr>
              <a:xfrm>
                <a:off x="1158240" y="2286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28 Conector recto de flecha"/>
              <p:cNvCxnSpPr/>
              <p:nvPr/>
            </p:nvCxnSpPr>
            <p:spPr>
              <a:xfrm>
                <a:off x="1912620" y="762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29 Conector recto de flecha"/>
              <p:cNvCxnSpPr/>
              <p:nvPr/>
            </p:nvCxnSpPr>
            <p:spPr>
              <a:xfrm>
                <a:off x="2339340" y="2286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30 Conector recto de flecha"/>
              <p:cNvCxnSpPr/>
              <p:nvPr/>
            </p:nvCxnSpPr>
            <p:spPr>
              <a:xfrm>
                <a:off x="2689860" y="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31 Conector recto de flecha"/>
              <p:cNvCxnSpPr/>
              <p:nvPr/>
            </p:nvCxnSpPr>
            <p:spPr>
              <a:xfrm>
                <a:off x="3139440" y="1524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35 Flecha circular"/>
          <p:cNvSpPr/>
          <p:nvPr/>
        </p:nvSpPr>
        <p:spPr>
          <a:xfrm rot="1171613">
            <a:off x="3863340" y="1958339"/>
            <a:ext cx="563880" cy="533400"/>
          </a:xfrm>
          <a:prstGeom prst="circularArrow">
            <a:avLst>
              <a:gd name="adj1" fmla="val 6307"/>
              <a:gd name="adj2" fmla="val 768780"/>
              <a:gd name="adj3" fmla="val 19789886"/>
              <a:gd name="adj4" fmla="val 9412359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>
              <a:solidFill>
                <a:schemeClr val="tx1"/>
              </a:solidFill>
            </a:endParaRPr>
          </a:p>
        </p:txBody>
      </p:sp>
      <p:sp>
        <p:nvSpPr>
          <p:cNvPr id="82" name="44 CuadroTexto"/>
          <p:cNvSpPr txBox="1"/>
          <p:nvPr/>
        </p:nvSpPr>
        <p:spPr>
          <a:xfrm>
            <a:off x="5791200" y="1817370"/>
            <a:ext cx="24384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q</a:t>
            </a:r>
          </a:p>
        </p:txBody>
      </p:sp>
      <p:sp>
        <p:nvSpPr>
          <p:cNvPr id="76" name="45 CuadroTexto"/>
          <p:cNvSpPr txBox="1"/>
          <p:nvPr/>
        </p:nvSpPr>
        <p:spPr>
          <a:xfrm>
            <a:off x="6210300" y="264033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F2</a:t>
            </a:r>
          </a:p>
        </p:txBody>
      </p:sp>
      <p:sp>
        <p:nvSpPr>
          <p:cNvPr id="57" name="46 CuadroTexto"/>
          <p:cNvSpPr txBox="1"/>
          <p:nvPr/>
        </p:nvSpPr>
        <p:spPr>
          <a:xfrm>
            <a:off x="2011680" y="298323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F1</a:t>
            </a:r>
          </a:p>
        </p:txBody>
      </p:sp>
      <p:sp>
        <p:nvSpPr>
          <p:cNvPr id="58" name="47 CuadroTexto"/>
          <p:cNvSpPr txBox="1"/>
          <p:nvPr/>
        </p:nvSpPr>
        <p:spPr>
          <a:xfrm>
            <a:off x="3825240" y="478917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4</a:t>
            </a:r>
          </a:p>
        </p:txBody>
      </p:sp>
      <p:sp>
        <p:nvSpPr>
          <p:cNvPr id="59" name="48 CuadroTexto"/>
          <p:cNvSpPr txBox="1"/>
          <p:nvPr/>
        </p:nvSpPr>
        <p:spPr>
          <a:xfrm>
            <a:off x="1996440" y="476631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1</a:t>
            </a:r>
          </a:p>
        </p:txBody>
      </p:sp>
      <p:sp>
        <p:nvSpPr>
          <p:cNvPr id="60" name="49 CuadroTexto"/>
          <p:cNvSpPr txBox="1"/>
          <p:nvPr/>
        </p:nvSpPr>
        <p:spPr>
          <a:xfrm>
            <a:off x="5958840" y="478155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2</a:t>
            </a:r>
          </a:p>
        </p:txBody>
      </p:sp>
      <p:sp>
        <p:nvSpPr>
          <p:cNvPr id="61" name="50 CuadroTexto"/>
          <p:cNvSpPr txBox="1"/>
          <p:nvPr/>
        </p:nvSpPr>
        <p:spPr>
          <a:xfrm>
            <a:off x="7018020" y="250317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2</a:t>
            </a:r>
          </a:p>
        </p:txBody>
      </p:sp>
      <p:sp>
        <p:nvSpPr>
          <p:cNvPr id="62" name="51 CuadroTexto"/>
          <p:cNvSpPr txBox="1"/>
          <p:nvPr/>
        </p:nvSpPr>
        <p:spPr>
          <a:xfrm>
            <a:off x="6949440" y="344043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2</a:t>
            </a:r>
          </a:p>
        </p:txBody>
      </p:sp>
      <p:cxnSp>
        <p:nvCxnSpPr>
          <p:cNvPr id="63" name="52 Conector recto de flecha"/>
          <p:cNvCxnSpPr/>
          <p:nvPr/>
        </p:nvCxnSpPr>
        <p:spPr>
          <a:xfrm>
            <a:off x="6892290" y="2152650"/>
            <a:ext cx="7620" cy="109728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54 Conector recto de flecha"/>
          <p:cNvCxnSpPr/>
          <p:nvPr/>
        </p:nvCxnSpPr>
        <p:spPr>
          <a:xfrm>
            <a:off x="6907530" y="3242310"/>
            <a:ext cx="7620" cy="86868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56 Conector recto de flecha"/>
          <p:cNvCxnSpPr/>
          <p:nvPr/>
        </p:nvCxnSpPr>
        <p:spPr>
          <a:xfrm>
            <a:off x="2526030" y="5086350"/>
            <a:ext cx="3154680" cy="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58 Conector recto de flecha"/>
          <p:cNvCxnSpPr/>
          <p:nvPr/>
        </p:nvCxnSpPr>
        <p:spPr>
          <a:xfrm>
            <a:off x="5680710" y="5093970"/>
            <a:ext cx="792480" cy="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1 Conector recto de flecha"/>
          <p:cNvCxnSpPr/>
          <p:nvPr/>
        </p:nvCxnSpPr>
        <p:spPr>
          <a:xfrm>
            <a:off x="1725930" y="5086350"/>
            <a:ext cx="792480" cy="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2 Elipse"/>
          <p:cNvSpPr>
            <a:spLocks noChangeAspect="1"/>
          </p:cNvSpPr>
          <p:nvPr/>
        </p:nvSpPr>
        <p:spPr>
          <a:xfrm>
            <a:off x="5668779" y="2154750"/>
            <a:ext cx="72891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/>
          </a:p>
        </p:txBody>
      </p:sp>
      <p:sp>
        <p:nvSpPr>
          <p:cNvPr id="109" name="108 CuadroTexto"/>
          <p:cNvSpPr txBox="1"/>
          <p:nvPr/>
        </p:nvSpPr>
        <p:spPr>
          <a:xfrm>
            <a:off x="1907704" y="522920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dirty="0" smtClean="0"/>
              <a:t>Elegir una terna global</a:t>
            </a:r>
          </a:p>
          <a:p>
            <a:pPr marL="342900" indent="-342900">
              <a:buAutoNum type="arabicPeriod"/>
            </a:pPr>
            <a:r>
              <a:rPr lang="es-AR" dirty="0" smtClean="0"/>
              <a:t>Análisis Cinemático</a:t>
            </a:r>
          </a:p>
          <a:p>
            <a:pPr marL="342900" indent="-342900">
              <a:buAutoNum type="arabicPeriod"/>
            </a:pPr>
            <a:r>
              <a:rPr lang="es-AR" dirty="0" smtClean="0"/>
              <a:t>Cálculo de Reacciones Vínculo</a:t>
            </a:r>
          </a:p>
          <a:p>
            <a:pPr marL="342900" indent="-342900">
              <a:buAutoNum type="arabicPeriod"/>
            </a:pPr>
            <a:r>
              <a:rPr lang="es-AR" dirty="0" smtClean="0"/>
              <a:t>Cálculo Vinculo interno – Si es necesario</a:t>
            </a:r>
            <a:endParaRPr lang="es-AR" dirty="0"/>
          </a:p>
        </p:txBody>
      </p:sp>
      <p:grpSp>
        <p:nvGrpSpPr>
          <p:cNvPr id="120" name="119 Grupo"/>
          <p:cNvGrpSpPr/>
          <p:nvPr/>
        </p:nvGrpSpPr>
        <p:grpSpPr>
          <a:xfrm>
            <a:off x="7061458" y="1390888"/>
            <a:ext cx="1542989" cy="1486853"/>
            <a:chOff x="7061458" y="1390888"/>
            <a:chExt cx="1542989" cy="1486853"/>
          </a:xfrm>
        </p:grpSpPr>
        <p:grpSp>
          <p:nvGrpSpPr>
            <p:cNvPr id="113" name="44 Grupo"/>
            <p:cNvGrpSpPr/>
            <p:nvPr/>
          </p:nvGrpSpPr>
          <p:grpSpPr>
            <a:xfrm rot="10800000">
              <a:off x="7428270" y="1484784"/>
              <a:ext cx="1030283" cy="864096"/>
              <a:chOff x="0" y="0"/>
              <a:chExt cx="777240" cy="955548"/>
            </a:xfrm>
          </p:grpSpPr>
          <p:cxnSp>
            <p:nvCxnSpPr>
              <p:cNvPr id="114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115 CuadroTexto"/>
            <p:cNvSpPr txBox="1"/>
            <p:nvPr/>
          </p:nvSpPr>
          <p:spPr>
            <a:xfrm>
              <a:off x="8172400" y="2305050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smtClean="0"/>
                <a:t>x</a:t>
              </a:r>
              <a:endParaRPr lang="es-AR" sz="1400" dirty="0"/>
            </a:p>
          </p:txBody>
        </p:sp>
        <p:sp>
          <p:nvSpPr>
            <p:cNvPr id="117" name="116 CuadroTexto"/>
            <p:cNvSpPr txBox="1"/>
            <p:nvPr/>
          </p:nvSpPr>
          <p:spPr>
            <a:xfrm>
              <a:off x="7061458" y="1390888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>
                <a:defRPr sz="1400"/>
              </a:lvl1pPr>
            </a:lstStyle>
            <a:p>
              <a:r>
                <a:rPr lang="es-AR" dirty="0"/>
                <a:t>y</a:t>
              </a:r>
            </a:p>
          </p:txBody>
        </p:sp>
        <p:sp>
          <p:nvSpPr>
            <p:cNvPr id="118" name="35 Flecha circular"/>
            <p:cNvSpPr/>
            <p:nvPr/>
          </p:nvSpPr>
          <p:spPr>
            <a:xfrm rot="1171613">
              <a:off x="7666522" y="1540351"/>
              <a:ext cx="563880" cy="533400"/>
            </a:xfrm>
            <a:prstGeom prst="circularArrow">
              <a:avLst>
                <a:gd name="adj1" fmla="val 6307"/>
                <a:gd name="adj2" fmla="val 768780"/>
                <a:gd name="adj3" fmla="val 19789886"/>
                <a:gd name="adj4" fmla="val 9412359"/>
                <a:gd name="adj5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>
                <a:solidFill>
                  <a:schemeClr val="tx1"/>
                </a:solidFill>
              </a:endParaRPr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7449576" y="2569964"/>
              <a:ext cx="1154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smtClean="0"/>
                <a:t>Terna Global</a:t>
              </a:r>
              <a:endParaRPr lang="es-AR" sz="1400" dirty="0"/>
            </a:p>
          </p:txBody>
        </p:sp>
      </p:grpSp>
      <p:cxnSp>
        <p:nvCxnSpPr>
          <p:cNvPr id="121" name="55 Conector recto de flecha"/>
          <p:cNvCxnSpPr/>
          <p:nvPr/>
        </p:nvCxnSpPr>
        <p:spPr>
          <a:xfrm flipH="1" flipV="1">
            <a:off x="1893571" y="4255770"/>
            <a:ext cx="655320" cy="7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58 Conector recto de flecha"/>
          <p:cNvCxnSpPr/>
          <p:nvPr/>
        </p:nvCxnSpPr>
        <p:spPr>
          <a:xfrm flipV="1">
            <a:off x="2518411" y="4271010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67 Conector recto de flecha"/>
          <p:cNvCxnSpPr/>
          <p:nvPr/>
        </p:nvCxnSpPr>
        <p:spPr>
          <a:xfrm flipV="1">
            <a:off x="5703571" y="4248150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68 Conector recto de flecha"/>
          <p:cNvCxnSpPr/>
          <p:nvPr/>
        </p:nvCxnSpPr>
        <p:spPr>
          <a:xfrm flipV="1">
            <a:off x="6511291" y="4236720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CuadroTexto"/>
          <p:cNvSpPr txBox="1"/>
          <p:nvPr/>
        </p:nvSpPr>
        <p:spPr>
          <a:xfrm>
            <a:off x="1979711" y="3916680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2612915" y="446764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50</a:t>
            </a:r>
            <a:endParaRPr lang="es-AR" sz="14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5118790" y="442573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100</a:t>
            </a:r>
            <a:endParaRPr lang="es-AR" sz="1400" dirty="0"/>
          </a:p>
        </p:txBody>
      </p:sp>
      <p:graphicFrame>
        <p:nvGraphicFramePr>
          <p:cNvPr id="129" name="1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29974"/>
              </p:ext>
            </p:extLst>
          </p:nvPr>
        </p:nvGraphicFramePr>
        <p:xfrm>
          <a:off x="7218045" y="2993906"/>
          <a:ext cx="15113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q=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KN/m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F1=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F2=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M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KNm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0" name="129 CuadroTexto"/>
          <p:cNvSpPr txBox="1"/>
          <p:nvPr/>
        </p:nvSpPr>
        <p:spPr>
          <a:xfrm>
            <a:off x="6621035" y="4458533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50</a:t>
            </a:r>
            <a:endParaRPr lang="es-AR" sz="1400" dirty="0"/>
          </a:p>
        </p:txBody>
      </p:sp>
      <p:cxnSp>
        <p:nvCxnSpPr>
          <p:cNvPr id="131" name="68 Conector recto de flecha"/>
          <p:cNvCxnSpPr/>
          <p:nvPr/>
        </p:nvCxnSpPr>
        <p:spPr>
          <a:xfrm flipV="1">
            <a:off x="5718811" y="2232659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131 CuadroTexto"/>
          <p:cNvSpPr txBox="1"/>
          <p:nvPr/>
        </p:nvSpPr>
        <p:spPr>
          <a:xfrm>
            <a:off x="5828555" y="2454472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50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74033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76" grpId="0" animBg="1"/>
      <p:bldP spid="125" grpId="0"/>
      <p:bldP spid="126" grpId="0"/>
      <p:bldP spid="127" grpId="0"/>
      <p:bldP spid="127" grpId="1"/>
      <p:bldP spid="130" grpId="0"/>
      <p:bldP spid="130" grpId="1"/>
      <p:bldP spid="1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387 CuadroTexto"/>
          <p:cNvSpPr txBox="1"/>
          <p:nvPr/>
        </p:nvSpPr>
        <p:spPr>
          <a:xfrm>
            <a:off x="3933730" y="4386674"/>
            <a:ext cx="48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1m</a:t>
            </a:r>
            <a:endParaRPr lang="es-AR" sz="1200" dirty="0"/>
          </a:p>
        </p:txBody>
      </p:sp>
      <p:sp>
        <p:nvSpPr>
          <p:cNvPr id="387" name="386 CuadroTexto"/>
          <p:cNvSpPr txBox="1"/>
          <p:nvPr/>
        </p:nvSpPr>
        <p:spPr>
          <a:xfrm>
            <a:off x="4158667" y="4112421"/>
            <a:ext cx="36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20</a:t>
            </a:r>
            <a:endParaRPr lang="es-AR" sz="12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0932" y="-88586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/>
              <a:t>DIAGRAMAS DE CARACTERISTICAS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09" name="108 CuadroTexto"/>
          <p:cNvSpPr txBox="1"/>
          <p:nvPr/>
        </p:nvSpPr>
        <p:spPr>
          <a:xfrm>
            <a:off x="1353711" y="5171033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sz="1600" dirty="0" smtClean="0"/>
              <a:t>Convención para trazar los diagramas- ecuaciones diferenciales</a:t>
            </a:r>
          </a:p>
          <a:p>
            <a:pPr marL="342900" indent="-342900">
              <a:buAutoNum type="arabicPeriod"/>
            </a:pPr>
            <a:r>
              <a:rPr lang="es-AR" sz="1600" dirty="0" err="1"/>
              <a:t>Discretizar</a:t>
            </a:r>
            <a:r>
              <a:rPr lang="es-AR" sz="1600" dirty="0"/>
              <a:t> la </a:t>
            </a:r>
            <a:r>
              <a:rPr lang="es-AR" sz="1600" dirty="0" smtClean="0"/>
              <a:t>Estructura|</a:t>
            </a:r>
            <a:endParaRPr lang="es-AR" sz="1600" dirty="0"/>
          </a:p>
          <a:p>
            <a:pPr marL="342900" indent="-342900">
              <a:buAutoNum type="arabicPeriod"/>
            </a:pPr>
            <a:r>
              <a:rPr lang="es-AR" sz="1600" dirty="0" smtClean="0"/>
              <a:t>Plantear </a:t>
            </a:r>
            <a:r>
              <a:rPr lang="es-AR" sz="1600" dirty="0"/>
              <a:t>el Equilibrio</a:t>
            </a:r>
          </a:p>
          <a:p>
            <a:pPr marL="342900" indent="-342900">
              <a:buAutoNum type="arabicPeriod"/>
            </a:pPr>
            <a:r>
              <a:rPr lang="es-AR" sz="1600" dirty="0" smtClean="0"/>
              <a:t>Trazar </a:t>
            </a:r>
            <a:r>
              <a:rPr lang="es-AR" sz="1600" dirty="0"/>
              <a:t>los Diagramas</a:t>
            </a:r>
          </a:p>
        </p:txBody>
      </p:sp>
      <p:grpSp>
        <p:nvGrpSpPr>
          <p:cNvPr id="8" name="7 Grupo"/>
          <p:cNvGrpSpPr>
            <a:grpSpLocks noChangeAspect="1"/>
          </p:cNvGrpSpPr>
          <p:nvPr/>
        </p:nvGrpSpPr>
        <p:grpSpPr>
          <a:xfrm>
            <a:off x="6309848" y="806225"/>
            <a:ext cx="3215919" cy="2042897"/>
            <a:chOff x="1710690" y="1764030"/>
            <a:chExt cx="4786153" cy="3040380"/>
          </a:xfrm>
        </p:grpSpPr>
        <p:cxnSp>
          <p:nvCxnSpPr>
            <p:cNvPr id="63" name="52 Conector recto de flecha"/>
            <p:cNvCxnSpPr/>
            <p:nvPr/>
          </p:nvCxnSpPr>
          <p:spPr>
            <a:xfrm>
              <a:off x="3108960" y="2213609"/>
              <a:ext cx="7620" cy="1097280"/>
            </a:xfrm>
            <a:prstGeom prst="straightConnector1">
              <a:avLst/>
            </a:prstGeom>
            <a:ln w="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12 Elipse"/>
            <p:cNvSpPr>
              <a:spLocks noChangeAspect="1"/>
            </p:cNvSpPr>
            <p:nvPr/>
          </p:nvSpPr>
          <p:spPr>
            <a:xfrm>
              <a:off x="5668779" y="2154750"/>
              <a:ext cx="72891" cy="7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7" name="6 Grupo"/>
            <p:cNvGrpSpPr/>
            <p:nvPr/>
          </p:nvGrpSpPr>
          <p:grpSpPr>
            <a:xfrm>
              <a:off x="1710690" y="1764030"/>
              <a:ext cx="4786153" cy="3040380"/>
              <a:chOff x="1710690" y="1764030"/>
              <a:chExt cx="4786153" cy="3040380"/>
            </a:xfrm>
          </p:grpSpPr>
          <p:cxnSp>
            <p:nvCxnSpPr>
              <p:cNvPr id="77" name="1 Conector recto"/>
              <p:cNvCxnSpPr/>
              <p:nvPr/>
            </p:nvCxnSpPr>
            <p:spPr>
              <a:xfrm>
                <a:off x="2526030" y="2152650"/>
                <a:ext cx="15240" cy="20116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5 Grupo"/>
              <p:cNvGrpSpPr/>
              <p:nvPr/>
            </p:nvGrpSpPr>
            <p:grpSpPr>
              <a:xfrm>
                <a:off x="1710690" y="1764030"/>
                <a:ext cx="4786153" cy="3040380"/>
                <a:chOff x="1710690" y="1764030"/>
                <a:chExt cx="4786153" cy="3040380"/>
              </a:xfrm>
            </p:grpSpPr>
            <p:sp>
              <p:nvSpPr>
                <p:cNvPr id="50" name="43 CuadroTexto"/>
                <p:cNvSpPr txBox="1"/>
                <p:nvPr/>
              </p:nvSpPr>
              <p:spPr>
                <a:xfrm>
                  <a:off x="4076697" y="2305048"/>
                  <a:ext cx="636632" cy="19431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AR" sz="1100" dirty="0" smtClean="0"/>
                    <a:t>10</a:t>
                  </a:r>
                  <a:endParaRPr lang="es-AR" sz="1100" dirty="0"/>
                </a:p>
              </p:txBody>
            </p:sp>
            <p:cxnSp>
              <p:nvCxnSpPr>
                <p:cNvPr id="55" name="33 Conector recto de flecha"/>
                <p:cNvCxnSpPr/>
                <p:nvPr/>
              </p:nvCxnSpPr>
              <p:spPr>
                <a:xfrm>
                  <a:off x="1756410" y="3234690"/>
                  <a:ext cx="723900" cy="1524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2 Conector recto"/>
                <p:cNvCxnSpPr/>
                <p:nvPr/>
              </p:nvCxnSpPr>
              <p:spPr>
                <a:xfrm>
                  <a:off x="1741170" y="2152650"/>
                  <a:ext cx="3924300" cy="1524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21 Grupo"/>
                <p:cNvGrpSpPr/>
                <p:nvPr/>
              </p:nvGrpSpPr>
              <p:grpSpPr>
                <a:xfrm>
                  <a:off x="1725930" y="1764030"/>
                  <a:ext cx="3962400" cy="266700"/>
                  <a:chOff x="0" y="0"/>
                  <a:chExt cx="3962400" cy="266700"/>
                </a:xfrm>
              </p:grpSpPr>
              <p:sp>
                <p:nvSpPr>
                  <p:cNvPr id="83" name="22 Rectángulo"/>
                  <p:cNvSpPr/>
                  <p:nvPr/>
                </p:nvSpPr>
                <p:spPr>
                  <a:xfrm>
                    <a:off x="0" y="30480"/>
                    <a:ext cx="39624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AR" sz="1100"/>
                  </a:p>
                </p:txBody>
              </p:sp>
              <p:grpSp>
                <p:nvGrpSpPr>
                  <p:cNvPr id="84" name="23 Grupo"/>
                  <p:cNvGrpSpPr/>
                  <p:nvPr/>
                </p:nvGrpSpPr>
                <p:grpSpPr>
                  <a:xfrm>
                    <a:off x="358140" y="0"/>
                    <a:ext cx="3200400" cy="266700"/>
                    <a:chOff x="358140" y="0"/>
                    <a:chExt cx="3200400" cy="266700"/>
                  </a:xfrm>
                </p:grpSpPr>
                <p:cxnSp>
                  <p:nvCxnSpPr>
                    <p:cNvPr id="85" name="24 Conector recto de flecha"/>
                    <p:cNvCxnSpPr/>
                    <p:nvPr/>
                  </p:nvCxnSpPr>
                  <p:spPr>
                    <a:xfrm>
                      <a:off x="358140" y="3048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25 Conector recto de flecha"/>
                    <p:cNvCxnSpPr/>
                    <p:nvPr/>
                  </p:nvCxnSpPr>
                  <p:spPr>
                    <a:xfrm>
                      <a:off x="807720" y="4572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26 Conector recto de flecha"/>
                    <p:cNvCxnSpPr/>
                    <p:nvPr/>
                  </p:nvCxnSpPr>
                  <p:spPr>
                    <a:xfrm>
                      <a:off x="1158240" y="2286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27 Conector recto de flecha"/>
                    <p:cNvCxnSpPr/>
                    <p:nvPr/>
                  </p:nvCxnSpPr>
                  <p:spPr>
                    <a:xfrm>
                      <a:off x="1607820" y="3810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28 Conector recto de flecha"/>
                    <p:cNvCxnSpPr/>
                    <p:nvPr/>
                  </p:nvCxnSpPr>
                  <p:spPr>
                    <a:xfrm>
                      <a:off x="1912620" y="762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29 Conector recto de flecha"/>
                    <p:cNvCxnSpPr/>
                    <p:nvPr/>
                  </p:nvCxnSpPr>
                  <p:spPr>
                    <a:xfrm>
                      <a:off x="2339340" y="2286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30 Conector recto de flecha"/>
                    <p:cNvCxnSpPr/>
                    <p:nvPr/>
                  </p:nvCxnSpPr>
                  <p:spPr>
                    <a:xfrm>
                      <a:off x="2689860" y="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31 Conector recto de flecha"/>
                    <p:cNvCxnSpPr/>
                    <p:nvPr/>
                  </p:nvCxnSpPr>
                  <p:spPr>
                    <a:xfrm>
                      <a:off x="3139440" y="1524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32 Conector recto de flecha"/>
                    <p:cNvCxnSpPr/>
                    <p:nvPr/>
                  </p:nvCxnSpPr>
                  <p:spPr>
                    <a:xfrm>
                      <a:off x="3558540" y="2286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81" name="35 Flecha circular"/>
                <p:cNvSpPr/>
                <p:nvPr/>
              </p:nvSpPr>
              <p:spPr>
                <a:xfrm rot="1171613">
                  <a:off x="3863340" y="1958339"/>
                  <a:ext cx="563880" cy="533400"/>
                </a:xfrm>
                <a:prstGeom prst="circularArrow">
                  <a:avLst>
                    <a:gd name="adj1" fmla="val 6307"/>
                    <a:gd name="adj2" fmla="val 768780"/>
                    <a:gd name="adj3" fmla="val 19789886"/>
                    <a:gd name="adj4" fmla="val 9412359"/>
                    <a:gd name="adj5" fmla="val 2500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s-AR" sz="11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44 CuadroTexto"/>
                <p:cNvSpPr txBox="1"/>
                <p:nvPr/>
              </p:nvSpPr>
              <p:spPr>
                <a:xfrm>
                  <a:off x="5791199" y="1817371"/>
                  <a:ext cx="705644" cy="25145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AR" sz="1100" dirty="0" smtClean="0"/>
                    <a:t>20</a:t>
                  </a:r>
                  <a:endParaRPr lang="es-AR" sz="1100" dirty="0"/>
                </a:p>
              </p:txBody>
            </p:sp>
            <p:sp>
              <p:nvSpPr>
                <p:cNvPr id="57" name="46 CuadroTexto"/>
                <p:cNvSpPr txBox="1"/>
                <p:nvPr/>
              </p:nvSpPr>
              <p:spPr>
                <a:xfrm>
                  <a:off x="1776037" y="2870411"/>
                  <a:ext cx="785202" cy="251459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AR" dirty="0" smtClean="0"/>
                    <a:t>20</a:t>
                  </a:r>
                  <a:endParaRPr lang="es-AR" sz="1100" dirty="0"/>
                </a:p>
              </p:txBody>
            </p:sp>
            <p:cxnSp>
              <p:nvCxnSpPr>
                <p:cNvPr id="67" name="61 Conector recto de flecha"/>
                <p:cNvCxnSpPr/>
                <p:nvPr/>
              </p:nvCxnSpPr>
              <p:spPr>
                <a:xfrm>
                  <a:off x="1710690" y="4683929"/>
                  <a:ext cx="792479" cy="0"/>
                </a:xfrm>
                <a:prstGeom prst="straightConnector1">
                  <a:avLst/>
                </a:prstGeom>
                <a:ln w="0"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55 Conector recto de flecha"/>
                <p:cNvCxnSpPr/>
                <p:nvPr/>
              </p:nvCxnSpPr>
              <p:spPr>
                <a:xfrm flipH="1" flipV="1">
                  <a:off x="1893571" y="4255770"/>
                  <a:ext cx="655320" cy="762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4 Grupo"/>
                <p:cNvGrpSpPr/>
                <p:nvPr/>
              </p:nvGrpSpPr>
              <p:grpSpPr>
                <a:xfrm>
                  <a:off x="1744747" y="2564129"/>
                  <a:ext cx="3920724" cy="2240281"/>
                  <a:chOff x="1744747" y="2564129"/>
                  <a:chExt cx="3920724" cy="2240281"/>
                </a:xfrm>
              </p:grpSpPr>
              <p:sp>
                <p:nvSpPr>
                  <p:cNvPr id="58" name="47 CuadroTexto"/>
                  <p:cNvSpPr txBox="1"/>
                  <p:nvPr/>
                </p:nvSpPr>
                <p:spPr>
                  <a:xfrm>
                    <a:off x="4076697" y="4399470"/>
                    <a:ext cx="400050" cy="251459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AR" sz="1100" dirty="0"/>
                      <a:t>4</a:t>
                    </a:r>
                  </a:p>
                </p:txBody>
              </p:sp>
              <p:sp>
                <p:nvSpPr>
                  <p:cNvPr id="59" name="48 CuadroTexto"/>
                  <p:cNvSpPr txBox="1"/>
                  <p:nvPr/>
                </p:nvSpPr>
                <p:spPr>
                  <a:xfrm>
                    <a:off x="1744747" y="4398995"/>
                    <a:ext cx="400050" cy="251459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AR" sz="1100" dirty="0"/>
                      <a:t>1</a:t>
                    </a:r>
                  </a:p>
                </p:txBody>
              </p:sp>
              <p:sp>
                <p:nvSpPr>
                  <p:cNvPr id="61" name="50 CuadroTexto"/>
                  <p:cNvSpPr txBox="1"/>
                  <p:nvPr/>
                </p:nvSpPr>
                <p:spPr>
                  <a:xfrm>
                    <a:off x="3234690" y="2564129"/>
                    <a:ext cx="400050" cy="251460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AR" sz="1100"/>
                      <a:t>2</a:t>
                    </a:r>
                  </a:p>
                </p:txBody>
              </p:sp>
              <p:sp>
                <p:nvSpPr>
                  <p:cNvPr id="62" name="51 CuadroTexto"/>
                  <p:cNvSpPr txBox="1"/>
                  <p:nvPr/>
                </p:nvSpPr>
                <p:spPr>
                  <a:xfrm>
                    <a:off x="3166110" y="3501389"/>
                    <a:ext cx="400050" cy="251460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mpd="sng"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dk1"/>
                  </a:fontRef>
                </p:style>
                <p:txBody>
                  <a:bodyPr wrap="square" rtlCol="0" anchor="t"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s-AR" sz="1100"/>
                      <a:t>2</a:t>
                    </a:r>
                  </a:p>
                </p:txBody>
              </p:sp>
              <p:cxnSp>
                <p:nvCxnSpPr>
                  <p:cNvPr id="64" name="54 Conector recto de flecha"/>
                  <p:cNvCxnSpPr/>
                  <p:nvPr/>
                </p:nvCxnSpPr>
                <p:spPr>
                  <a:xfrm>
                    <a:off x="3124200" y="3303269"/>
                    <a:ext cx="7620" cy="868680"/>
                  </a:xfrm>
                  <a:prstGeom prst="straightConnector1">
                    <a:avLst/>
                  </a:prstGeom>
                  <a:ln w="0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56 Conector recto de flecha"/>
                  <p:cNvCxnSpPr/>
                  <p:nvPr/>
                </p:nvCxnSpPr>
                <p:spPr>
                  <a:xfrm>
                    <a:off x="2510791" y="4683929"/>
                    <a:ext cx="3154680" cy="0"/>
                  </a:xfrm>
                  <a:prstGeom prst="straightConnector1">
                    <a:avLst/>
                  </a:prstGeom>
                  <a:ln w="0">
                    <a:headEnd type="oval"/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" name="2 Grupo"/>
                  <p:cNvGrpSpPr/>
                  <p:nvPr/>
                </p:nvGrpSpPr>
                <p:grpSpPr>
                  <a:xfrm>
                    <a:off x="1885033" y="3864173"/>
                    <a:ext cx="1270391" cy="940237"/>
                    <a:chOff x="1885033" y="3864173"/>
                    <a:chExt cx="1270391" cy="940237"/>
                  </a:xfrm>
                </p:grpSpPr>
                <p:cxnSp>
                  <p:nvCxnSpPr>
                    <p:cNvPr id="122" name="58 Conector recto de flecha"/>
                    <p:cNvCxnSpPr/>
                    <p:nvPr/>
                  </p:nvCxnSpPr>
                  <p:spPr>
                    <a:xfrm flipV="1">
                      <a:off x="2518411" y="4271010"/>
                      <a:ext cx="7620" cy="533400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25" name="124 CuadroTexto"/>
                    <p:cNvSpPr txBox="1"/>
                    <p:nvPr/>
                  </p:nvSpPr>
                  <p:spPr>
                    <a:xfrm>
                      <a:off x="1885033" y="3864173"/>
                      <a:ext cx="5425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400" dirty="0" smtClean="0"/>
                        <a:t>20</a:t>
                      </a:r>
                      <a:endParaRPr lang="es-AR" sz="1400" dirty="0"/>
                    </a:p>
                  </p:txBody>
                </p:sp>
                <p:sp>
                  <p:nvSpPr>
                    <p:cNvPr id="126" name="125 CuadroTexto"/>
                    <p:cNvSpPr txBox="1"/>
                    <p:nvPr/>
                  </p:nvSpPr>
                  <p:spPr>
                    <a:xfrm>
                      <a:off x="2612915" y="4467641"/>
                      <a:ext cx="542509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400" dirty="0" smtClean="0"/>
                        <a:t>50</a:t>
                      </a:r>
                      <a:endParaRPr lang="es-AR" sz="1400" dirty="0"/>
                    </a:p>
                  </p:txBody>
                </p:sp>
              </p:grpSp>
            </p:grpSp>
            <p:cxnSp>
              <p:nvCxnSpPr>
                <p:cNvPr id="131" name="68 Conector recto de flecha"/>
                <p:cNvCxnSpPr/>
                <p:nvPr/>
              </p:nvCxnSpPr>
              <p:spPr>
                <a:xfrm flipV="1">
                  <a:off x="5718811" y="2232659"/>
                  <a:ext cx="7620" cy="5334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131 CuadroTexto"/>
                <p:cNvSpPr txBox="1"/>
                <p:nvPr/>
              </p:nvSpPr>
              <p:spPr>
                <a:xfrm>
                  <a:off x="5828555" y="2454472"/>
                  <a:ext cx="54250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AR" sz="1400" dirty="0" smtClean="0"/>
                    <a:t>50</a:t>
                  </a:r>
                  <a:endParaRPr lang="es-AR" sz="1400" dirty="0"/>
                </a:p>
              </p:txBody>
            </p:sp>
          </p:grpSp>
        </p:grpSp>
      </p:grpSp>
      <p:grpSp>
        <p:nvGrpSpPr>
          <p:cNvPr id="108" name="24 Grupo"/>
          <p:cNvGrpSpPr/>
          <p:nvPr/>
        </p:nvGrpSpPr>
        <p:grpSpPr>
          <a:xfrm>
            <a:off x="7249376" y="2791101"/>
            <a:ext cx="1631188" cy="729728"/>
            <a:chOff x="0" y="0"/>
            <a:chExt cx="2171700" cy="990600"/>
          </a:xfrm>
        </p:grpSpPr>
        <p:grpSp>
          <p:nvGrpSpPr>
            <p:cNvPr id="110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41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42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111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134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37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38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135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6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 dirty="0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12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8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3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150 CuadroTexto"/>
              <p:cNvSpPr txBox="1"/>
              <p:nvPr/>
            </p:nvSpPr>
            <p:spPr>
              <a:xfrm>
                <a:off x="6646753" y="4593644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51" name="1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753" y="4593644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151 CuadroTexto"/>
              <p:cNvSpPr txBox="1"/>
              <p:nvPr/>
            </p:nvSpPr>
            <p:spPr>
              <a:xfrm>
                <a:off x="6619635" y="3605647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52" name="1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635" y="3605647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152 CuadroTexto"/>
              <p:cNvSpPr txBox="1"/>
              <p:nvPr/>
            </p:nvSpPr>
            <p:spPr>
              <a:xfrm>
                <a:off x="6602957" y="4097033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53" name="1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957" y="4097033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9 Grupo"/>
          <p:cNvGrpSpPr/>
          <p:nvPr/>
        </p:nvGrpSpPr>
        <p:grpSpPr>
          <a:xfrm>
            <a:off x="7002258" y="5592680"/>
            <a:ext cx="1055110" cy="488300"/>
            <a:chOff x="7916927" y="3289291"/>
            <a:chExt cx="1055110" cy="488300"/>
          </a:xfrm>
        </p:grpSpPr>
        <p:grpSp>
          <p:nvGrpSpPr>
            <p:cNvPr id="145" name="48 Grupo"/>
            <p:cNvGrpSpPr/>
            <p:nvPr/>
          </p:nvGrpSpPr>
          <p:grpSpPr>
            <a:xfrm>
              <a:off x="7916927" y="3289291"/>
              <a:ext cx="819188" cy="488300"/>
              <a:chOff x="0" y="0"/>
              <a:chExt cx="1112520" cy="1001268"/>
            </a:xfrm>
          </p:grpSpPr>
          <p:sp>
            <p:nvSpPr>
              <p:cNvPr id="146" name="46 Cuadro de texto"/>
              <p:cNvSpPr txBox="1"/>
              <p:nvPr/>
            </p:nvSpPr>
            <p:spPr>
              <a:xfrm>
                <a:off x="0" y="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>
                    <a:effectLst/>
                    <a:ea typeface="Calibri"/>
                    <a:cs typeface="Times New Roman"/>
                  </a:rPr>
                  <a:t>z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7" name="47 Cuadro de texto"/>
              <p:cNvSpPr txBox="1"/>
              <p:nvPr/>
            </p:nvSpPr>
            <p:spPr>
              <a:xfrm>
                <a:off x="769620" y="48768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 dirty="0">
                    <a:effectLst/>
                    <a:ea typeface="Calibri"/>
                    <a:cs typeface="Times New Roman"/>
                  </a:rPr>
                  <a:t>y</a:t>
                </a:r>
                <a:endParaRPr lang="es-AR" sz="11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148" name="44 Grupo"/>
              <p:cNvGrpSpPr/>
              <p:nvPr/>
            </p:nvGrpSpPr>
            <p:grpSpPr>
              <a:xfrm>
                <a:off x="0" y="45720"/>
                <a:ext cx="777240" cy="955548"/>
                <a:chOff x="0" y="0"/>
                <a:chExt cx="777240" cy="955548"/>
              </a:xfrm>
            </p:grpSpPr>
            <p:cxnSp>
              <p:nvCxnSpPr>
                <p:cNvPr id="149" name="42 Conector recto de flecha"/>
                <p:cNvCxnSpPr/>
                <p:nvPr/>
              </p:nvCxnSpPr>
              <p:spPr>
                <a:xfrm flipH="1" flipV="1">
                  <a:off x="0" y="0"/>
                  <a:ext cx="769620" cy="76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43 Conector recto de flecha"/>
                <p:cNvCxnSpPr/>
                <p:nvPr/>
              </p:nvCxnSpPr>
              <p:spPr>
                <a:xfrm>
                  <a:off x="777240" y="0"/>
                  <a:ext cx="0" cy="9555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8 Grupo"/>
            <p:cNvGrpSpPr/>
            <p:nvPr/>
          </p:nvGrpSpPr>
          <p:grpSpPr>
            <a:xfrm>
              <a:off x="8036595" y="3289291"/>
              <a:ext cx="935442" cy="465944"/>
              <a:chOff x="8036595" y="3289291"/>
              <a:chExt cx="935442" cy="465944"/>
            </a:xfrm>
          </p:grpSpPr>
          <p:sp>
            <p:nvSpPr>
              <p:cNvPr id="154" name="153 CuadroTexto"/>
              <p:cNvSpPr txBox="1"/>
              <p:nvPr/>
            </p:nvSpPr>
            <p:spPr>
              <a:xfrm>
                <a:off x="8736115" y="3371046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-</a:t>
                </a:r>
                <a:endParaRPr lang="es-AR" dirty="0"/>
              </a:p>
            </p:txBody>
          </p:sp>
          <p:cxnSp>
            <p:nvCxnSpPr>
              <p:cNvPr id="155" name="154 Conector recto"/>
              <p:cNvCxnSpPr/>
              <p:nvPr/>
            </p:nvCxnSpPr>
            <p:spPr>
              <a:xfrm flipV="1">
                <a:off x="8116614" y="3333118"/>
                <a:ext cx="364840" cy="4221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155 CuadroTexto"/>
              <p:cNvSpPr txBox="1"/>
              <p:nvPr/>
            </p:nvSpPr>
            <p:spPr>
              <a:xfrm>
                <a:off x="8036595" y="3289291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+</a:t>
                </a:r>
                <a:endParaRPr lang="es-AR" dirty="0"/>
              </a:p>
            </p:txBody>
          </p:sp>
          <p:cxnSp>
            <p:nvCxnSpPr>
              <p:cNvPr id="157" name="156 Conector recto"/>
              <p:cNvCxnSpPr/>
              <p:nvPr/>
            </p:nvCxnSpPr>
            <p:spPr>
              <a:xfrm>
                <a:off x="8489236" y="3315304"/>
                <a:ext cx="364840" cy="4250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381" y="3610672"/>
            <a:ext cx="1763276" cy="178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31 Grupo"/>
          <p:cNvGrpSpPr/>
          <p:nvPr/>
        </p:nvGrpSpPr>
        <p:grpSpPr>
          <a:xfrm>
            <a:off x="1153652" y="1556800"/>
            <a:ext cx="4750476" cy="3240352"/>
            <a:chOff x="1153652" y="1556800"/>
            <a:chExt cx="4750476" cy="3240352"/>
          </a:xfrm>
        </p:grpSpPr>
        <p:sp>
          <p:nvSpPr>
            <p:cNvPr id="170" name="169 Rectángulo"/>
            <p:cNvSpPr/>
            <p:nvPr/>
          </p:nvSpPr>
          <p:spPr>
            <a:xfrm>
              <a:off x="4860032" y="1564132"/>
              <a:ext cx="4536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1" name="170 Rectángulo"/>
            <p:cNvSpPr>
              <a:spLocks/>
            </p:cNvSpPr>
            <p:nvPr/>
          </p:nvSpPr>
          <p:spPr>
            <a:xfrm>
              <a:off x="5796135" y="1570721"/>
              <a:ext cx="90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31" name="30 Grupo"/>
            <p:cNvGrpSpPr/>
            <p:nvPr/>
          </p:nvGrpSpPr>
          <p:grpSpPr>
            <a:xfrm>
              <a:off x="1153652" y="1556800"/>
              <a:ext cx="4750476" cy="3240352"/>
              <a:chOff x="1153652" y="1556800"/>
              <a:chExt cx="4750476" cy="3240352"/>
            </a:xfrm>
          </p:grpSpPr>
          <p:sp>
            <p:nvSpPr>
              <p:cNvPr id="11" name="10 Rectángulo"/>
              <p:cNvSpPr/>
              <p:nvPr/>
            </p:nvSpPr>
            <p:spPr>
              <a:xfrm>
                <a:off x="2606232" y="4653136"/>
                <a:ext cx="72008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1" name="160 Rectángulo"/>
              <p:cNvSpPr/>
              <p:nvPr/>
            </p:nvSpPr>
            <p:spPr>
              <a:xfrm>
                <a:off x="2606232" y="3763306"/>
                <a:ext cx="72008" cy="4531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2" name="161 Rectángulo"/>
              <p:cNvSpPr/>
              <p:nvPr/>
            </p:nvSpPr>
            <p:spPr>
              <a:xfrm>
                <a:off x="2606232" y="3050080"/>
                <a:ext cx="72008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3" name="162 Rectángulo"/>
              <p:cNvSpPr/>
              <p:nvPr/>
            </p:nvSpPr>
            <p:spPr>
              <a:xfrm>
                <a:off x="2609162" y="2212536"/>
                <a:ext cx="72008" cy="4531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4" name="163 Rectángulo"/>
              <p:cNvSpPr/>
              <p:nvPr/>
            </p:nvSpPr>
            <p:spPr>
              <a:xfrm>
                <a:off x="2606232" y="1576249"/>
                <a:ext cx="72008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5" name="164 Rectángulo"/>
              <p:cNvSpPr/>
              <p:nvPr/>
            </p:nvSpPr>
            <p:spPr>
              <a:xfrm>
                <a:off x="2534236" y="1570211"/>
                <a:ext cx="2160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6" name="165 Rectángulo"/>
              <p:cNvSpPr/>
              <p:nvPr/>
            </p:nvSpPr>
            <p:spPr>
              <a:xfrm>
                <a:off x="3238716" y="1556800"/>
                <a:ext cx="4536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7" name="166 Rectángulo"/>
              <p:cNvSpPr/>
              <p:nvPr/>
            </p:nvSpPr>
            <p:spPr>
              <a:xfrm>
                <a:off x="1664760" y="1575190"/>
                <a:ext cx="453600" cy="72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8" name="167 Rectángulo"/>
              <p:cNvSpPr>
                <a:spLocks noChangeAspect="1"/>
              </p:cNvSpPr>
              <p:nvPr/>
            </p:nvSpPr>
            <p:spPr>
              <a:xfrm>
                <a:off x="1153652" y="1582059"/>
                <a:ext cx="144000" cy="73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69" name="168 Rectángulo"/>
              <p:cNvSpPr>
                <a:spLocks noChangeAspect="1"/>
              </p:cNvSpPr>
              <p:nvPr/>
            </p:nvSpPr>
            <p:spPr>
              <a:xfrm>
                <a:off x="4211976" y="1575190"/>
                <a:ext cx="144000" cy="730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" name="11 Elipse"/>
              <p:cNvSpPr/>
              <p:nvPr/>
            </p:nvSpPr>
            <p:spPr>
              <a:xfrm>
                <a:off x="5832128" y="156731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cxnSp>
        <p:nvCxnSpPr>
          <p:cNvPr id="172" name="33 Conector recto de flecha"/>
          <p:cNvCxnSpPr/>
          <p:nvPr/>
        </p:nvCxnSpPr>
        <p:spPr>
          <a:xfrm>
            <a:off x="1810336" y="3114468"/>
            <a:ext cx="723900" cy="152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21 Grupo"/>
          <p:cNvGrpSpPr/>
          <p:nvPr/>
        </p:nvGrpSpPr>
        <p:grpSpPr>
          <a:xfrm>
            <a:off x="1654574" y="1269805"/>
            <a:ext cx="453600" cy="250294"/>
            <a:chOff x="0" y="8786"/>
            <a:chExt cx="3962400" cy="250294"/>
          </a:xfrm>
        </p:grpSpPr>
        <p:sp>
          <p:nvSpPr>
            <p:cNvPr id="174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175" name="23 Grupo"/>
            <p:cNvGrpSpPr/>
            <p:nvPr/>
          </p:nvGrpSpPr>
          <p:grpSpPr>
            <a:xfrm>
              <a:off x="358140" y="8786"/>
              <a:ext cx="3200400" cy="250294"/>
              <a:chOff x="358140" y="8786"/>
              <a:chExt cx="3200400" cy="250294"/>
            </a:xfrm>
          </p:grpSpPr>
          <p:cxnSp>
            <p:nvCxnSpPr>
              <p:cNvPr id="176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30 Conector recto de flecha"/>
              <p:cNvCxnSpPr/>
              <p:nvPr/>
            </p:nvCxnSpPr>
            <p:spPr>
              <a:xfrm flipH="1">
                <a:off x="2761081" y="8786"/>
                <a:ext cx="71232" cy="25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5" name="35 Flecha circular"/>
          <p:cNvSpPr/>
          <p:nvPr/>
        </p:nvSpPr>
        <p:spPr>
          <a:xfrm rot="1171613">
            <a:off x="4022507" y="1300611"/>
            <a:ext cx="563880" cy="533400"/>
          </a:xfrm>
          <a:prstGeom prst="circularArrow">
            <a:avLst>
              <a:gd name="adj1" fmla="val 6307"/>
              <a:gd name="adj2" fmla="val 768780"/>
              <a:gd name="adj3" fmla="val 19789886"/>
              <a:gd name="adj4" fmla="val 9412359"/>
              <a:gd name="adj5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>
              <a:solidFill>
                <a:schemeClr val="tx1"/>
              </a:solidFill>
            </a:endParaRPr>
          </a:p>
        </p:txBody>
      </p:sp>
      <p:cxnSp>
        <p:nvCxnSpPr>
          <p:cNvPr id="186" name="55 Conector recto de flecha"/>
          <p:cNvCxnSpPr/>
          <p:nvPr/>
        </p:nvCxnSpPr>
        <p:spPr>
          <a:xfrm flipH="1" flipV="1">
            <a:off x="2118360" y="4827632"/>
            <a:ext cx="370688" cy="7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58 Conector recto de flecha"/>
          <p:cNvCxnSpPr/>
          <p:nvPr/>
        </p:nvCxnSpPr>
        <p:spPr>
          <a:xfrm flipH="1" flipV="1">
            <a:off x="2641358" y="4831442"/>
            <a:ext cx="3808" cy="2667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68 Conector recto de flecha"/>
          <p:cNvCxnSpPr/>
          <p:nvPr/>
        </p:nvCxnSpPr>
        <p:spPr>
          <a:xfrm flipV="1">
            <a:off x="5860508" y="1638176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188 CuadroTexto"/>
          <p:cNvSpPr txBox="1"/>
          <p:nvPr/>
        </p:nvSpPr>
        <p:spPr>
          <a:xfrm>
            <a:off x="5922632" y="1668560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50</a:t>
            </a:r>
            <a:endParaRPr lang="es-AR" sz="1400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1926371" y="4944253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191" name="190 CuadroTexto"/>
          <p:cNvSpPr txBox="1"/>
          <p:nvPr/>
        </p:nvSpPr>
        <p:spPr>
          <a:xfrm>
            <a:off x="2781500" y="4841950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50</a:t>
            </a:r>
            <a:endParaRPr lang="es-AR" sz="1400" dirty="0"/>
          </a:p>
        </p:txBody>
      </p:sp>
      <p:sp>
        <p:nvSpPr>
          <p:cNvPr id="192" name="191 CuadroTexto"/>
          <p:cNvSpPr txBox="1"/>
          <p:nvPr/>
        </p:nvSpPr>
        <p:spPr>
          <a:xfrm>
            <a:off x="1901031" y="2777923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193" name="192 CuadroTexto"/>
          <p:cNvSpPr txBox="1"/>
          <p:nvPr/>
        </p:nvSpPr>
        <p:spPr>
          <a:xfrm>
            <a:off x="4415790" y="103463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10</a:t>
            </a:r>
            <a:endParaRPr lang="es-AR" sz="1400" dirty="0"/>
          </a:p>
        </p:txBody>
      </p:sp>
      <p:grpSp>
        <p:nvGrpSpPr>
          <p:cNvPr id="194" name="21 Grupo"/>
          <p:cNvGrpSpPr/>
          <p:nvPr/>
        </p:nvGrpSpPr>
        <p:grpSpPr>
          <a:xfrm>
            <a:off x="3254304" y="1227222"/>
            <a:ext cx="438012" cy="250294"/>
            <a:chOff x="0" y="8786"/>
            <a:chExt cx="3962400" cy="250294"/>
          </a:xfrm>
        </p:grpSpPr>
        <p:sp>
          <p:nvSpPr>
            <p:cNvPr id="195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196" name="23 Grupo"/>
            <p:cNvGrpSpPr/>
            <p:nvPr/>
          </p:nvGrpSpPr>
          <p:grpSpPr>
            <a:xfrm>
              <a:off x="358140" y="8786"/>
              <a:ext cx="3200400" cy="250294"/>
              <a:chOff x="358140" y="8786"/>
              <a:chExt cx="3200400" cy="250294"/>
            </a:xfrm>
          </p:grpSpPr>
          <p:cxnSp>
            <p:nvCxnSpPr>
              <p:cNvPr id="197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30 Conector recto de flecha"/>
              <p:cNvCxnSpPr/>
              <p:nvPr/>
            </p:nvCxnSpPr>
            <p:spPr>
              <a:xfrm flipH="1">
                <a:off x="2761081" y="8786"/>
                <a:ext cx="71232" cy="25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1" name="21 Grupo"/>
          <p:cNvGrpSpPr/>
          <p:nvPr/>
        </p:nvGrpSpPr>
        <p:grpSpPr>
          <a:xfrm>
            <a:off x="4860032" y="1234259"/>
            <a:ext cx="453600" cy="250294"/>
            <a:chOff x="0" y="8786"/>
            <a:chExt cx="3962400" cy="250294"/>
          </a:xfrm>
        </p:grpSpPr>
        <p:sp>
          <p:nvSpPr>
            <p:cNvPr id="202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203" name="23 Grupo"/>
            <p:cNvGrpSpPr/>
            <p:nvPr/>
          </p:nvGrpSpPr>
          <p:grpSpPr>
            <a:xfrm>
              <a:off x="358140" y="8786"/>
              <a:ext cx="3200400" cy="250294"/>
              <a:chOff x="358140" y="8786"/>
              <a:chExt cx="3200400" cy="250294"/>
            </a:xfrm>
          </p:grpSpPr>
          <p:cxnSp>
            <p:nvCxnSpPr>
              <p:cNvPr id="204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30 Conector recto de flecha"/>
              <p:cNvCxnSpPr/>
              <p:nvPr/>
            </p:nvCxnSpPr>
            <p:spPr>
              <a:xfrm flipH="1">
                <a:off x="2761081" y="8786"/>
                <a:ext cx="71232" cy="25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18 Conector recto de flecha"/>
          <p:cNvCxnSpPr/>
          <p:nvPr/>
        </p:nvCxnSpPr>
        <p:spPr>
          <a:xfrm>
            <a:off x="2637974" y="443711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207 Conector recto de flecha"/>
          <p:cNvCxnSpPr/>
          <p:nvPr/>
        </p:nvCxnSpPr>
        <p:spPr>
          <a:xfrm flipV="1">
            <a:off x="2645166" y="4216428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208 CuadroTexto"/>
          <p:cNvSpPr txBox="1"/>
          <p:nvPr/>
        </p:nvSpPr>
        <p:spPr>
          <a:xfrm>
            <a:off x="2042399" y="424253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10" name="209 Conector recto de flecha"/>
          <p:cNvCxnSpPr/>
          <p:nvPr/>
        </p:nvCxnSpPr>
        <p:spPr>
          <a:xfrm>
            <a:off x="2656834" y="3543160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210 Conector recto de flecha"/>
          <p:cNvCxnSpPr/>
          <p:nvPr/>
        </p:nvCxnSpPr>
        <p:spPr>
          <a:xfrm flipV="1">
            <a:off x="2656834" y="322357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211 CuadroTexto"/>
          <p:cNvSpPr txBox="1"/>
          <p:nvPr/>
        </p:nvSpPr>
        <p:spPr>
          <a:xfrm>
            <a:off x="2042398" y="3191732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3427842" y="2481705"/>
            <a:ext cx="1800000" cy="1440000"/>
            <a:chOff x="3293894" y="2913770"/>
            <a:chExt cx="1800000" cy="1440000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3293894" y="2924944"/>
              <a:ext cx="1800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flipV="1">
              <a:off x="3696552" y="2913770"/>
              <a:ext cx="0" cy="144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213 Grupo"/>
          <p:cNvGrpSpPr/>
          <p:nvPr/>
        </p:nvGrpSpPr>
        <p:grpSpPr>
          <a:xfrm>
            <a:off x="3455976" y="4602359"/>
            <a:ext cx="1800000" cy="1440000"/>
            <a:chOff x="3293894" y="2913770"/>
            <a:chExt cx="1800000" cy="1440000"/>
          </a:xfrm>
        </p:grpSpPr>
        <p:cxnSp>
          <p:nvCxnSpPr>
            <p:cNvPr id="215" name="214 Conector recto"/>
            <p:cNvCxnSpPr/>
            <p:nvPr/>
          </p:nvCxnSpPr>
          <p:spPr>
            <a:xfrm>
              <a:off x="3293894" y="2924944"/>
              <a:ext cx="1800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V="1">
              <a:off x="3696552" y="2913770"/>
              <a:ext cx="0" cy="144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216 Grupo"/>
          <p:cNvGrpSpPr/>
          <p:nvPr/>
        </p:nvGrpSpPr>
        <p:grpSpPr>
          <a:xfrm>
            <a:off x="1353711" y="5418000"/>
            <a:ext cx="1800000" cy="1440000"/>
            <a:chOff x="3293894" y="2913770"/>
            <a:chExt cx="1800000" cy="1440000"/>
          </a:xfrm>
        </p:grpSpPr>
        <p:cxnSp>
          <p:nvCxnSpPr>
            <p:cNvPr id="218" name="217 Conector recto"/>
            <p:cNvCxnSpPr/>
            <p:nvPr/>
          </p:nvCxnSpPr>
          <p:spPr>
            <a:xfrm>
              <a:off x="3293894" y="2924944"/>
              <a:ext cx="180000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 flipV="1">
              <a:off x="3696552" y="2913770"/>
              <a:ext cx="0" cy="144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CuadroTexto"/>
          <p:cNvSpPr txBox="1"/>
          <p:nvPr/>
        </p:nvSpPr>
        <p:spPr>
          <a:xfrm>
            <a:off x="4687042" y="3058755"/>
            <a:ext cx="80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Q</a:t>
            </a:r>
          </a:p>
        </p:txBody>
      </p:sp>
      <p:sp>
        <p:nvSpPr>
          <p:cNvPr id="220" name="219 CuadroTexto"/>
          <p:cNvSpPr txBox="1"/>
          <p:nvPr/>
        </p:nvSpPr>
        <p:spPr>
          <a:xfrm>
            <a:off x="4569379" y="5690881"/>
            <a:ext cx="80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</a:t>
            </a:r>
          </a:p>
        </p:txBody>
      </p:sp>
      <p:sp>
        <p:nvSpPr>
          <p:cNvPr id="221" name="220 CuadroTexto"/>
          <p:cNvSpPr txBox="1"/>
          <p:nvPr/>
        </p:nvSpPr>
        <p:spPr>
          <a:xfrm>
            <a:off x="2460328" y="6153944"/>
            <a:ext cx="80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</a:t>
            </a:r>
          </a:p>
        </p:txBody>
      </p:sp>
      <p:cxnSp>
        <p:nvCxnSpPr>
          <p:cNvPr id="222" name="221 Conector recto de flecha"/>
          <p:cNvCxnSpPr/>
          <p:nvPr/>
        </p:nvCxnSpPr>
        <p:spPr>
          <a:xfrm>
            <a:off x="2655553" y="291451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222 Conector recto de flecha"/>
          <p:cNvCxnSpPr/>
          <p:nvPr/>
        </p:nvCxnSpPr>
        <p:spPr>
          <a:xfrm flipV="1">
            <a:off x="2645387" y="2692821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223 CuadroTexto"/>
          <p:cNvSpPr txBox="1"/>
          <p:nvPr/>
        </p:nvSpPr>
        <p:spPr>
          <a:xfrm>
            <a:off x="2113325" y="2601776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651207" y="2022063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225 Conector recto de flecha"/>
          <p:cNvCxnSpPr/>
          <p:nvPr/>
        </p:nvCxnSpPr>
        <p:spPr>
          <a:xfrm flipV="1">
            <a:off x="2641041" y="180037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226 CuadroTexto"/>
          <p:cNvSpPr txBox="1"/>
          <p:nvPr/>
        </p:nvSpPr>
        <p:spPr>
          <a:xfrm>
            <a:off x="2207709" y="192168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1475656" y="5429174"/>
            <a:ext cx="280713" cy="1428826"/>
          </a:xfrm>
          <a:prstGeom prst="rect">
            <a:avLst/>
          </a:prstGeom>
          <a:pattFill prst="ltHorz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CuadroTexto"/>
          <p:cNvSpPr txBox="1"/>
          <p:nvPr/>
        </p:nvSpPr>
        <p:spPr>
          <a:xfrm rot="5400000">
            <a:off x="1553305" y="5964449"/>
            <a:ext cx="21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228" name="227 Conector recto de flecha"/>
          <p:cNvCxnSpPr/>
          <p:nvPr/>
        </p:nvCxnSpPr>
        <p:spPr>
          <a:xfrm flipV="1">
            <a:off x="1365852" y="165561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228 CuadroTexto"/>
          <p:cNvSpPr txBox="1"/>
          <p:nvPr/>
        </p:nvSpPr>
        <p:spPr>
          <a:xfrm>
            <a:off x="1371415" y="1798883"/>
            <a:ext cx="28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30" name="229 Conector recto de flecha"/>
          <p:cNvCxnSpPr/>
          <p:nvPr/>
        </p:nvCxnSpPr>
        <p:spPr>
          <a:xfrm flipV="1">
            <a:off x="1654574" y="163026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230 Conector recto de flecha"/>
          <p:cNvCxnSpPr/>
          <p:nvPr/>
        </p:nvCxnSpPr>
        <p:spPr>
          <a:xfrm flipV="1">
            <a:off x="2176806" y="158679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231 CuadroTexto"/>
          <p:cNvSpPr txBox="1"/>
          <p:nvPr/>
        </p:nvSpPr>
        <p:spPr>
          <a:xfrm>
            <a:off x="2108175" y="1695124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20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33" name="232 Conector recto de flecha"/>
          <p:cNvCxnSpPr/>
          <p:nvPr/>
        </p:nvCxnSpPr>
        <p:spPr>
          <a:xfrm flipV="1">
            <a:off x="2489049" y="1603310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233 Conector recto de flecha"/>
          <p:cNvCxnSpPr/>
          <p:nvPr/>
        </p:nvCxnSpPr>
        <p:spPr>
          <a:xfrm flipV="1">
            <a:off x="2843808" y="1592816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234 Conector recto de flecha"/>
          <p:cNvCxnSpPr/>
          <p:nvPr/>
        </p:nvCxnSpPr>
        <p:spPr>
          <a:xfrm flipV="1">
            <a:off x="3238716" y="1592816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235 CuadroTexto"/>
          <p:cNvSpPr txBox="1"/>
          <p:nvPr/>
        </p:nvSpPr>
        <p:spPr>
          <a:xfrm>
            <a:off x="2875894" y="1744453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30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1810336" y="6561376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38" name="237 Conector recto de flecha"/>
          <p:cNvCxnSpPr/>
          <p:nvPr/>
        </p:nvCxnSpPr>
        <p:spPr>
          <a:xfrm flipV="1">
            <a:off x="3812448" y="1584846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238 CuadroTexto"/>
          <p:cNvSpPr txBox="1"/>
          <p:nvPr/>
        </p:nvSpPr>
        <p:spPr>
          <a:xfrm>
            <a:off x="3882474" y="1782873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40" name="239 Conector recto de flecha"/>
          <p:cNvCxnSpPr/>
          <p:nvPr/>
        </p:nvCxnSpPr>
        <p:spPr>
          <a:xfrm flipV="1">
            <a:off x="4211960" y="1628800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Triángulo rectángulo"/>
          <p:cNvSpPr/>
          <p:nvPr/>
        </p:nvSpPr>
        <p:spPr>
          <a:xfrm flipH="1" flipV="1">
            <a:off x="3419868" y="2502199"/>
            <a:ext cx="392580" cy="180000"/>
          </a:xfrm>
          <a:prstGeom prst="rtTriangle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1" name="240 CuadroTexto"/>
          <p:cNvSpPr txBox="1"/>
          <p:nvPr/>
        </p:nvSpPr>
        <p:spPr>
          <a:xfrm>
            <a:off x="3446049" y="2592555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20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41" name="40 Conector recto"/>
          <p:cNvCxnSpPr/>
          <p:nvPr/>
        </p:nvCxnSpPr>
        <p:spPr>
          <a:xfrm flipV="1">
            <a:off x="3835760" y="2210657"/>
            <a:ext cx="0" cy="27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242 Conector recto"/>
          <p:cNvCxnSpPr/>
          <p:nvPr/>
        </p:nvCxnSpPr>
        <p:spPr>
          <a:xfrm flipV="1">
            <a:off x="4533855" y="2492896"/>
            <a:ext cx="0" cy="9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3835760" y="2209478"/>
            <a:ext cx="1392082" cy="7363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245 Conector recto"/>
          <p:cNvCxnSpPr/>
          <p:nvPr/>
        </p:nvCxnSpPr>
        <p:spPr>
          <a:xfrm flipH="1" flipV="1">
            <a:off x="5220000" y="2498891"/>
            <a:ext cx="7842" cy="45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248 CuadroTexto"/>
          <p:cNvSpPr txBox="1"/>
          <p:nvPr/>
        </p:nvSpPr>
        <p:spPr>
          <a:xfrm>
            <a:off x="3454886" y="2037880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30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50" name="249 CuadroTexto"/>
          <p:cNvSpPr txBox="1"/>
          <p:nvPr/>
        </p:nvSpPr>
        <p:spPr>
          <a:xfrm>
            <a:off x="4285068" y="2628932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73" name="272 Conector recto de flecha"/>
          <p:cNvCxnSpPr/>
          <p:nvPr/>
        </p:nvCxnSpPr>
        <p:spPr>
          <a:xfrm flipV="1">
            <a:off x="4426581" y="163758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273 CuadroTexto"/>
          <p:cNvSpPr txBox="1"/>
          <p:nvPr/>
        </p:nvSpPr>
        <p:spPr>
          <a:xfrm>
            <a:off x="4496607" y="1835612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75" name="274 Conector recto de flecha"/>
          <p:cNvCxnSpPr/>
          <p:nvPr/>
        </p:nvCxnSpPr>
        <p:spPr>
          <a:xfrm flipV="1">
            <a:off x="4826093" y="1681539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275 Conector recto de flecha"/>
          <p:cNvCxnSpPr/>
          <p:nvPr/>
        </p:nvCxnSpPr>
        <p:spPr>
          <a:xfrm flipV="1">
            <a:off x="5336252" y="1629647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276 CuadroTexto"/>
          <p:cNvSpPr txBox="1"/>
          <p:nvPr/>
        </p:nvSpPr>
        <p:spPr>
          <a:xfrm>
            <a:off x="5406278" y="1827674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78" name="277 Conector recto de flecha"/>
          <p:cNvCxnSpPr/>
          <p:nvPr/>
        </p:nvCxnSpPr>
        <p:spPr>
          <a:xfrm flipV="1">
            <a:off x="5735764" y="1673601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278 CuadroTexto"/>
          <p:cNvSpPr txBox="1"/>
          <p:nvPr/>
        </p:nvSpPr>
        <p:spPr>
          <a:xfrm>
            <a:off x="5255976" y="2582896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50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0" name="279 CuadroTexto"/>
          <p:cNvSpPr txBox="1"/>
          <p:nvPr/>
        </p:nvSpPr>
        <p:spPr>
          <a:xfrm>
            <a:off x="3882474" y="2179532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281" name="280 CuadroTexto"/>
          <p:cNvSpPr txBox="1"/>
          <p:nvPr/>
        </p:nvSpPr>
        <p:spPr>
          <a:xfrm>
            <a:off x="3559520" y="239100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82" name="281 CuadroTexto"/>
          <p:cNvSpPr txBox="1"/>
          <p:nvPr/>
        </p:nvSpPr>
        <p:spPr>
          <a:xfrm>
            <a:off x="4826093" y="242176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cxnSp>
        <p:nvCxnSpPr>
          <p:cNvPr id="284" name="283 Conector recto de flecha"/>
          <p:cNvCxnSpPr/>
          <p:nvPr/>
        </p:nvCxnSpPr>
        <p:spPr>
          <a:xfrm>
            <a:off x="2781500" y="4653136"/>
            <a:ext cx="3722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288 CuadroTexto"/>
          <p:cNvSpPr txBox="1"/>
          <p:nvPr/>
        </p:nvSpPr>
        <p:spPr>
          <a:xfrm>
            <a:off x="3226909" y="3442243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26697A"/>
                </a:solidFill>
              </a:rPr>
              <a:t>20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0" name="289 Conector recto de flecha"/>
          <p:cNvCxnSpPr/>
          <p:nvPr/>
        </p:nvCxnSpPr>
        <p:spPr>
          <a:xfrm>
            <a:off x="2783308" y="4216428"/>
            <a:ext cx="372211" cy="0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290 Conector recto de flecha"/>
          <p:cNvCxnSpPr/>
          <p:nvPr/>
        </p:nvCxnSpPr>
        <p:spPr>
          <a:xfrm>
            <a:off x="2852890" y="3734521"/>
            <a:ext cx="3722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291 CuadroTexto"/>
          <p:cNvSpPr txBox="1"/>
          <p:nvPr/>
        </p:nvSpPr>
        <p:spPr>
          <a:xfrm>
            <a:off x="3121814" y="4462567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26697A"/>
                </a:solidFill>
              </a:rPr>
              <a:t>20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3" name="292 Conector recto de flecha"/>
          <p:cNvCxnSpPr/>
          <p:nvPr/>
        </p:nvCxnSpPr>
        <p:spPr>
          <a:xfrm>
            <a:off x="2854698" y="3297813"/>
            <a:ext cx="372211" cy="0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293 Conector recto de flecha"/>
          <p:cNvCxnSpPr/>
          <p:nvPr/>
        </p:nvCxnSpPr>
        <p:spPr>
          <a:xfrm>
            <a:off x="2814953" y="2998793"/>
            <a:ext cx="372211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294 CuadroTexto"/>
          <p:cNvSpPr txBox="1"/>
          <p:nvPr/>
        </p:nvSpPr>
        <p:spPr>
          <a:xfrm>
            <a:off x="3088514" y="2773727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26697A"/>
                </a:solidFill>
              </a:rPr>
              <a:t> </a:t>
            </a:r>
            <a:r>
              <a:rPr lang="es-AR" sz="1400" dirty="0" smtClean="0">
                <a:solidFill>
                  <a:srgbClr val="26697A"/>
                </a:solidFill>
              </a:rPr>
              <a:t>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6" name="295 Conector recto de flecha"/>
          <p:cNvCxnSpPr/>
          <p:nvPr/>
        </p:nvCxnSpPr>
        <p:spPr>
          <a:xfrm>
            <a:off x="2850853" y="2643724"/>
            <a:ext cx="372211" cy="0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296 Conector recto de flecha"/>
          <p:cNvCxnSpPr/>
          <p:nvPr/>
        </p:nvCxnSpPr>
        <p:spPr>
          <a:xfrm>
            <a:off x="2812916" y="2159702"/>
            <a:ext cx="372211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297 CuadroTexto"/>
          <p:cNvSpPr txBox="1"/>
          <p:nvPr/>
        </p:nvSpPr>
        <p:spPr>
          <a:xfrm>
            <a:off x="3086477" y="1934636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26697A"/>
                </a:solidFill>
              </a:rPr>
              <a:t> </a:t>
            </a:r>
            <a:r>
              <a:rPr lang="es-AR" sz="1400" dirty="0" smtClean="0">
                <a:solidFill>
                  <a:srgbClr val="26697A"/>
                </a:solidFill>
              </a:rPr>
              <a:t>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9" name="298 Conector recto de flecha"/>
          <p:cNvCxnSpPr/>
          <p:nvPr/>
        </p:nvCxnSpPr>
        <p:spPr>
          <a:xfrm>
            <a:off x="2848816" y="1804633"/>
            <a:ext cx="372211" cy="0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300 Conector recto"/>
          <p:cNvCxnSpPr/>
          <p:nvPr/>
        </p:nvCxnSpPr>
        <p:spPr>
          <a:xfrm flipH="1">
            <a:off x="3655760" y="3916350"/>
            <a:ext cx="1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301 CuadroTexto"/>
          <p:cNvSpPr txBox="1"/>
          <p:nvPr/>
        </p:nvSpPr>
        <p:spPr>
          <a:xfrm>
            <a:off x="3616158" y="3943144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26697A"/>
                </a:solidFill>
              </a:rPr>
              <a:t>20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303" name="302 Conector recto"/>
          <p:cNvCxnSpPr/>
          <p:nvPr/>
        </p:nvCxnSpPr>
        <p:spPr>
          <a:xfrm flipH="1">
            <a:off x="3650500" y="3321469"/>
            <a:ext cx="18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303 Conector recto"/>
          <p:cNvCxnSpPr/>
          <p:nvPr/>
        </p:nvCxnSpPr>
        <p:spPr>
          <a:xfrm>
            <a:off x="3649181" y="3321469"/>
            <a:ext cx="6579" cy="600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307 CuadroTexto"/>
          <p:cNvSpPr txBox="1"/>
          <p:nvPr/>
        </p:nvSpPr>
        <p:spPr>
          <a:xfrm rot="16200000">
            <a:off x="3607601" y="343189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309" name="308 Flecha circular"/>
          <p:cNvSpPr/>
          <p:nvPr/>
        </p:nvSpPr>
        <p:spPr>
          <a:xfrm rot="288870" flipH="1">
            <a:off x="2409641" y="3493835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0" name="309 CuadroTexto"/>
          <p:cNvSpPr txBox="1"/>
          <p:nvPr/>
        </p:nvSpPr>
        <p:spPr>
          <a:xfrm>
            <a:off x="2068068" y="3538905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40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11" name="310 Flecha circular"/>
          <p:cNvSpPr/>
          <p:nvPr/>
        </p:nvSpPr>
        <p:spPr>
          <a:xfrm rot="288870" flipH="1" flipV="1">
            <a:off x="2456313" y="3203633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312" name="311 Conector recto"/>
          <p:cNvCxnSpPr/>
          <p:nvPr/>
        </p:nvCxnSpPr>
        <p:spPr>
          <a:xfrm flipH="1">
            <a:off x="3858634" y="5393283"/>
            <a:ext cx="720000" cy="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312 Grupo"/>
          <p:cNvGrpSpPr/>
          <p:nvPr/>
        </p:nvGrpSpPr>
        <p:grpSpPr>
          <a:xfrm rot="16200000">
            <a:off x="8131853" y="5744507"/>
            <a:ext cx="1055110" cy="488300"/>
            <a:chOff x="7916927" y="3289291"/>
            <a:chExt cx="1055110" cy="488300"/>
          </a:xfrm>
        </p:grpSpPr>
        <p:grpSp>
          <p:nvGrpSpPr>
            <p:cNvPr id="314" name="48 Grupo"/>
            <p:cNvGrpSpPr/>
            <p:nvPr/>
          </p:nvGrpSpPr>
          <p:grpSpPr>
            <a:xfrm>
              <a:off x="7916927" y="3289291"/>
              <a:ext cx="819188" cy="488300"/>
              <a:chOff x="0" y="0"/>
              <a:chExt cx="1112520" cy="1001268"/>
            </a:xfrm>
          </p:grpSpPr>
          <p:sp>
            <p:nvSpPr>
              <p:cNvPr id="320" name="46 Cuadro de texto"/>
              <p:cNvSpPr txBox="1"/>
              <p:nvPr/>
            </p:nvSpPr>
            <p:spPr>
              <a:xfrm>
                <a:off x="0" y="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>
                    <a:effectLst/>
                    <a:ea typeface="Calibri"/>
                    <a:cs typeface="Times New Roman"/>
                  </a:rPr>
                  <a:t>z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21" name="47 Cuadro de texto"/>
              <p:cNvSpPr txBox="1"/>
              <p:nvPr/>
            </p:nvSpPr>
            <p:spPr>
              <a:xfrm>
                <a:off x="769620" y="48768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 dirty="0">
                    <a:effectLst/>
                    <a:ea typeface="Calibri"/>
                    <a:cs typeface="Times New Roman"/>
                  </a:rPr>
                  <a:t>y</a:t>
                </a:r>
                <a:endParaRPr lang="es-AR" sz="11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322" name="44 Grupo"/>
              <p:cNvGrpSpPr/>
              <p:nvPr/>
            </p:nvGrpSpPr>
            <p:grpSpPr>
              <a:xfrm>
                <a:off x="0" y="45720"/>
                <a:ext cx="777240" cy="955548"/>
                <a:chOff x="0" y="0"/>
                <a:chExt cx="777240" cy="955548"/>
              </a:xfrm>
            </p:grpSpPr>
            <p:cxnSp>
              <p:nvCxnSpPr>
                <p:cNvPr id="323" name="42 Conector recto de flecha"/>
                <p:cNvCxnSpPr/>
                <p:nvPr/>
              </p:nvCxnSpPr>
              <p:spPr>
                <a:xfrm flipH="1" flipV="1">
                  <a:off x="0" y="0"/>
                  <a:ext cx="769620" cy="76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43 Conector recto de flecha"/>
                <p:cNvCxnSpPr/>
                <p:nvPr/>
              </p:nvCxnSpPr>
              <p:spPr>
                <a:xfrm>
                  <a:off x="777240" y="0"/>
                  <a:ext cx="0" cy="9555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5" name="314 Grupo"/>
            <p:cNvGrpSpPr/>
            <p:nvPr/>
          </p:nvGrpSpPr>
          <p:grpSpPr>
            <a:xfrm>
              <a:off x="8036595" y="3289291"/>
              <a:ext cx="935442" cy="465944"/>
              <a:chOff x="8036595" y="3289291"/>
              <a:chExt cx="935442" cy="465944"/>
            </a:xfrm>
          </p:grpSpPr>
          <p:sp>
            <p:nvSpPr>
              <p:cNvPr id="316" name="315 CuadroTexto"/>
              <p:cNvSpPr txBox="1"/>
              <p:nvPr/>
            </p:nvSpPr>
            <p:spPr>
              <a:xfrm>
                <a:off x="8736115" y="3371046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-</a:t>
                </a:r>
                <a:endParaRPr lang="es-AR" dirty="0"/>
              </a:p>
            </p:txBody>
          </p:sp>
          <p:cxnSp>
            <p:nvCxnSpPr>
              <p:cNvPr id="317" name="316 Conector recto"/>
              <p:cNvCxnSpPr/>
              <p:nvPr/>
            </p:nvCxnSpPr>
            <p:spPr>
              <a:xfrm flipV="1">
                <a:off x="8116614" y="3333118"/>
                <a:ext cx="364840" cy="4221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317 CuadroTexto"/>
              <p:cNvSpPr txBox="1"/>
              <p:nvPr/>
            </p:nvSpPr>
            <p:spPr>
              <a:xfrm>
                <a:off x="8036595" y="3289291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+</a:t>
                </a:r>
                <a:endParaRPr lang="es-AR" dirty="0"/>
              </a:p>
            </p:txBody>
          </p:sp>
          <p:cxnSp>
            <p:nvCxnSpPr>
              <p:cNvPr id="319" name="318 Conector recto"/>
              <p:cNvCxnSpPr/>
              <p:nvPr/>
            </p:nvCxnSpPr>
            <p:spPr>
              <a:xfrm>
                <a:off x="8489236" y="3315304"/>
                <a:ext cx="364840" cy="4250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3" name="332 CuadroTexto"/>
          <p:cNvSpPr txBox="1"/>
          <p:nvPr/>
        </p:nvSpPr>
        <p:spPr>
          <a:xfrm>
            <a:off x="4539499" y="5386800"/>
            <a:ext cx="5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chemeClr val="accent4"/>
                </a:solidFill>
              </a:rPr>
              <a:t>4</a:t>
            </a:r>
            <a:r>
              <a:rPr lang="es-AR" b="1" dirty="0" smtClean="0">
                <a:solidFill>
                  <a:schemeClr val="accent4"/>
                </a:solidFill>
              </a:rPr>
              <a:t>0</a:t>
            </a:r>
            <a:endParaRPr lang="es-AR" b="1" dirty="0">
              <a:solidFill>
                <a:schemeClr val="accent4"/>
              </a:solidFill>
            </a:endParaRPr>
          </a:p>
        </p:txBody>
      </p:sp>
      <p:cxnSp>
        <p:nvCxnSpPr>
          <p:cNvPr id="335" name="334 Conector recto"/>
          <p:cNvCxnSpPr/>
          <p:nvPr/>
        </p:nvCxnSpPr>
        <p:spPr>
          <a:xfrm flipV="1">
            <a:off x="3858634" y="5393283"/>
            <a:ext cx="710745" cy="648816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338 Flecha circular"/>
          <p:cNvSpPr/>
          <p:nvPr/>
        </p:nvSpPr>
        <p:spPr>
          <a:xfrm rot="288870" flipH="1">
            <a:off x="2379449" y="2847837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40" name="339 CuadroTexto"/>
          <p:cNvSpPr txBox="1"/>
          <p:nvPr/>
        </p:nvSpPr>
        <p:spPr>
          <a:xfrm>
            <a:off x="2037876" y="2892907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40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41" name="340 Flecha circular"/>
          <p:cNvSpPr/>
          <p:nvPr/>
        </p:nvSpPr>
        <p:spPr>
          <a:xfrm rot="288870" flipH="1" flipV="1">
            <a:off x="2426121" y="2557635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1" name="350 Flecha circular"/>
          <p:cNvSpPr/>
          <p:nvPr/>
        </p:nvSpPr>
        <p:spPr>
          <a:xfrm rot="288870" flipH="1">
            <a:off x="2415675" y="2007978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2" name="351 CuadroTexto"/>
          <p:cNvSpPr txBox="1"/>
          <p:nvPr/>
        </p:nvSpPr>
        <p:spPr>
          <a:xfrm>
            <a:off x="2074102" y="2053048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40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53" name="352 Flecha circular"/>
          <p:cNvSpPr/>
          <p:nvPr/>
        </p:nvSpPr>
        <p:spPr>
          <a:xfrm rot="288870" flipH="1" flipV="1">
            <a:off x="2462347" y="1717776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58" name="357 CuadroTexto"/>
          <p:cNvSpPr txBox="1"/>
          <p:nvPr/>
        </p:nvSpPr>
        <p:spPr>
          <a:xfrm rot="16200000">
            <a:off x="3879153" y="5434027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+</a:t>
            </a:r>
          </a:p>
        </p:txBody>
      </p:sp>
      <p:cxnSp>
        <p:nvCxnSpPr>
          <p:cNvPr id="359" name="358 Conector recto"/>
          <p:cNvCxnSpPr/>
          <p:nvPr/>
        </p:nvCxnSpPr>
        <p:spPr>
          <a:xfrm flipV="1">
            <a:off x="4578634" y="4617413"/>
            <a:ext cx="0" cy="75685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363 CuadroTexto"/>
          <p:cNvSpPr txBox="1"/>
          <p:nvPr/>
        </p:nvSpPr>
        <p:spPr>
          <a:xfrm rot="16200000">
            <a:off x="4000435" y="4847100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+</a:t>
            </a:r>
          </a:p>
        </p:txBody>
      </p:sp>
      <p:sp>
        <p:nvSpPr>
          <p:cNvPr id="365" name="364 Arco de bloque"/>
          <p:cNvSpPr/>
          <p:nvPr/>
        </p:nvSpPr>
        <p:spPr>
          <a:xfrm rot="5219537">
            <a:off x="1091844" y="1486239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6" name="365 Arco de bloque"/>
          <p:cNvSpPr/>
          <p:nvPr/>
        </p:nvSpPr>
        <p:spPr>
          <a:xfrm rot="5219537" flipV="1">
            <a:off x="1514371" y="1443805"/>
            <a:ext cx="411616" cy="387559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7" name="366 CuadroTexto"/>
          <p:cNvSpPr txBox="1"/>
          <p:nvPr/>
        </p:nvSpPr>
        <p:spPr>
          <a:xfrm>
            <a:off x="1230122" y="1092947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68" name="367 Flecha circular"/>
          <p:cNvSpPr/>
          <p:nvPr/>
        </p:nvSpPr>
        <p:spPr>
          <a:xfrm rot="5634591">
            <a:off x="1888546" y="1406822"/>
            <a:ext cx="448624" cy="45043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9" name="368 CuadroTexto"/>
          <p:cNvSpPr txBox="1"/>
          <p:nvPr/>
        </p:nvSpPr>
        <p:spPr>
          <a:xfrm>
            <a:off x="2143517" y="1145230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10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70" name="369 Flecha circular"/>
          <p:cNvSpPr/>
          <p:nvPr/>
        </p:nvSpPr>
        <p:spPr>
          <a:xfrm rot="5634591" flipV="1">
            <a:off x="2262491" y="1476862"/>
            <a:ext cx="408035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71" name="370 Flecha circular"/>
          <p:cNvSpPr/>
          <p:nvPr/>
        </p:nvSpPr>
        <p:spPr>
          <a:xfrm rot="5400000" flipH="1">
            <a:off x="2542133" y="1414297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72" name="371 CuadroTexto"/>
          <p:cNvSpPr txBox="1"/>
          <p:nvPr/>
        </p:nvSpPr>
        <p:spPr>
          <a:xfrm>
            <a:off x="2707375" y="114641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30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73" name="372 Flecha circular"/>
          <p:cNvSpPr/>
          <p:nvPr/>
        </p:nvSpPr>
        <p:spPr>
          <a:xfrm rot="5400000" flipH="1" flipV="1">
            <a:off x="2955414" y="1454043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375" name="374 Conector recto"/>
          <p:cNvCxnSpPr/>
          <p:nvPr/>
        </p:nvCxnSpPr>
        <p:spPr>
          <a:xfrm flipV="1">
            <a:off x="3354451" y="4616456"/>
            <a:ext cx="209437" cy="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375 Conector recto"/>
          <p:cNvCxnSpPr/>
          <p:nvPr/>
        </p:nvCxnSpPr>
        <p:spPr>
          <a:xfrm flipV="1">
            <a:off x="3856750" y="4437112"/>
            <a:ext cx="1884" cy="1800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379 Conector recto"/>
          <p:cNvCxnSpPr/>
          <p:nvPr/>
        </p:nvCxnSpPr>
        <p:spPr>
          <a:xfrm>
            <a:off x="3858633" y="4437112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380 Conector recto"/>
          <p:cNvCxnSpPr/>
          <p:nvPr/>
        </p:nvCxnSpPr>
        <p:spPr>
          <a:xfrm flipV="1">
            <a:off x="4211960" y="4077112"/>
            <a:ext cx="0" cy="36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382 Conector recto"/>
          <p:cNvCxnSpPr/>
          <p:nvPr/>
        </p:nvCxnSpPr>
        <p:spPr>
          <a:xfrm flipV="1">
            <a:off x="3359768" y="4086123"/>
            <a:ext cx="852192" cy="8276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390 Forma libre"/>
          <p:cNvSpPr/>
          <p:nvPr/>
        </p:nvSpPr>
        <p:spPr>
          <a:xfrm>
            <a:off x="3455670" y="4432935"/>
            <a:ext cx="400050" cy="184478"/>
          </a:xfrm>
          <a:custGeom>
            <a:avLst/>
            <a:gdLst>
              <a:gd name="connsiteX0" fmla="*/ 0 w 400050"/>
              <a:gd name="connsiteY0" fmla="*/ 169545 h 173487"/>
              <a:gd name="connsiteX1" fmla="*/ 118110 w 400050"/>
              <a:gd name="connsiteY1" fmla="*/ 163830 h 173487"/>
              <a:gd name="connsiteX2" fmla="*/ 300990 w 400050"/>
              <a:gd name="connsiteY2" fmla="*/ 85725 h 173487"/>
              <a:gd name="connsiteX3" fmla="*/ 400050 w 400050"/>
              <a:gd name="connsiteY3" fmla="*/ 0 h 1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73487">
                <a:moveTo>
                  <a:pt x="0" y="169545"/>
                </a:moveTo>
                <a:cubicBezTo>
                  <a:pt x="33972" y="173672"/>
                  <a:pt x="67945" y="177800"/>
                  <a:pt x="118110" y="163830"/>
                </a:cubicBezTo>
                <a:cubicBezTo>
                  <a:pt x="168275" y="149860"/>
                  <a:pt x="254000" y="113030"/>
                  <a:pt x="300990" y="85725"/>
                </a:cubicBezTo>
                <a:cubicBezTo>
                  <a:pt x="347980" y="58420"/>
                  <a:pt x="384493" y="12700"/>
                  <a:pt x="400050" y="0"/>
                </a:cubicBezTo>
              </a:path>
            </a:pathLst>
          </a:cu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4" name="393 CuadroTexto"/>
          <p:cNvSpPr txBox="1"/>
          <p:nvPr/>
        </p:nvSpPr>
        <p:spPr>
          <a:xfrm>
            <a:off x="3607600" y="4360366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395" name="394 Conector recto"/>
          <p:cNvCxnSpPr/>
          <p:nvPr/>
        </p:nvCxnSpPr>
        <p:spPr>
          <a:xfrm flipV="1">
            <a:off x="3855720" y="4602359"/>
            <a:ext cx="0" cy="5400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396 CuadroTexto"/>
          <p:cNvSpPr txBox="1"/>
          <p:nvPr/>
        </p:nvSpPr>
        <p:spPr>
          <a:xfrm>
            <a:off x="3473310" y="4132645"/>
            <a:ext cx="5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4"/>
                </a:solidFill>
              </a:rPr>
              <a:t>10</a:t>
            </a:r>
            <a:endParaRPr lang="es-AR" b="1" dirty="0">
              <a:solidFill>
                <a:schemeClr val="accent4"/>
              </a:solidFill>
            </a:endParaRPr>
          </a:p>
        </p:txBody>
      </p:sp>
      <p:sp>
        <p:nvSpPr>
          <p:cNvPr id="398" name="397 CuadroTexto"/>
          <p:cNvSpPr txBox="1"/>
          <p:nvPr/>
        </p:nvSpPr>
        <p:spPr>
          <a:xfrm>
            <a:off x="3405722" y="4759587"/>
            <a:ext cx="5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4"/>
                </a:solidFill>
              </a:rPr>
              <a:t>30</a:t>
            </a:r>
            <a:endParaRPr lang="es-AR" b="1" dirty="0">
              <a:solidFill>
                <a:schemeClr val="accent4"/>
              </a:solidFill>
            </a:endParaRPr>
          </a:p>
        </p:txBody>
      </p:sp>
      <p:sp>
        <p:nvSpPr>
          <p:cNvPr id="399" name="398 CuadroTexto"/>
          <p:cNvSpPr txBox="1"/>
          <p:nvPr/>
        </p:nvSpPr>
        <p:spPr>
          <a:xfrm>
            <a:off x="3559903" y="5090884"/>
            <a:ext cx="48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1m</a:t>
            </a:r>
            <a:endParaRPr lang="es-AR" sz="1200" dirty="0"/>
          </a:p>
        </p:txBody>
      </p:sp>
      <p:cxnSp>
        <p:nvCxnSpPr>
          <p:cNvPr id="400" name="399 Conector recto"/>
          <p:cNvCxnSpPr/>
          <p:nvPr/>
        </p:nvCxnSpPr>
        <p:spPr>
          <a:xfrm>
            <a:off x="3484806" y="5141322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400 CuadroTexto"/>
          <p:cNvSpPr txBox="1"/>
          <p:nvPr/>
        </p:nvSpPr>
        <p:spPr>
          <a:xfrm>
            <a:off x="3244855" y="4841949"/>
            <a:ext cx="36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30</a:t>
            </a:r>
            <a:endParaRPr lang="es-AR" sz="1200" dirty="0"/>
          </a:p>
        </p:txBody>
      </p:sp>
      <p:cxnSp>
        <p:nvCxnSpPr>
          <p:cNvPr id="402" name="401 Conector recto"/>
          <p:cNvCxnSpPr/>
          <p:nvPr/>
        </p:nvCxnSpPr>
        <p:spPr>
          <a:xfrm flipV="1">
            <a:off x="3491880" y="4588919"/>
            <a:ext cx="0" cy="54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402 Conector recto"/>
          <p:cNvCxnSpPr/>
          <p:nvPr/>
        </p:nvCxnSpPr>
        <p:spPr>
          <a:xfrm>
            <a:off x="3491880" y="4602359"/>
            <a:ext cx="653898" cy="10946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405 Flecha circular"/>
          <p:cNvSpPr/>
          <p:nvPr/>
        </p:nvSpPr>
        <p:spPr>
          <a:xfrm rot="5400000" flipH="1">
            <a:off x="3497753" y="1430119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07" name="406 CuadroTexto"/>
          <p:cNvSpPr txBox="1"/>
          <p:nvPr/>
        </p:nvSpPr>
        <p:spPr>
          <a:xfrm>
            <a:off x="3662995" y="116224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50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408" name="407 Flecha circular"/>
          <p:cNvSpPr/>
          <p:nvPr/>
        </p:nvSpPr>
        <p:spPr>
          <a:xfrm rot="5400000" flipH="1" flipV="1">
            <a:off x="3911034" y="1469865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409" name="408 Conector recto"/>
          <p:cNvCxnSpPr/>
          <p:nvPr/>
        </p:nvCxnSpPr>
        <p:spPr>
          <a:xfrm flipV="1">
            <a:off x="4578634" y="4617232"/>
            <a:ext cx="0" cy="9000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409 CuadroTexto"/>
          <p:cNvSpPr txBox="1"/>
          <p:nvPr/>
        </p:nvSpPr>
        <p:spPr>
          <a:xfrm>
            <a:off x="4174760" y="4749616"/>
            <a:ext cx="5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4"/>
                </a:solidFill>
              </a:rPr>
              <a:t>50</a:t>
            </a:r>
            <a:endParaRPr lang="es-AR" b="1" dirty="0">
              <a:solidFill>
                <a:schemeClr val="accent4"/>
              </a:solidFill>
            </a:endParaRPr>
          </a:p>
        </p:txBody>
      </p:sp>
      <p:cxnSp>
        <p:nvCxnSpPr>
          <p:cNvPr id="411" name="410 Conector recto"/>
          <p:cNvCxnSpPr/>
          <p:nvPr/>
        </p:nvCxnSpPr>
        <p:spPr>
          <a:xfrm flipV="1">
            <a:off x="4366923" y="2506772"/>
            <a:ext cx="0" cy="3749360"/>
          </a:xfrm>
          <a:prstGeom prst="line">
            <a:avLst/>
          </a:prstGeom>
          <a:ln w="95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" name="412 CuadroTexto"/>
          <p:cNvSpPr txBox="1"/>
          <p:nvPr/>
        </p:nvSpPr>
        <p:spPr>
          <a:xfrm>
            <a:off x="4524641" y="3358242"/>
            <a:ext cx="1892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30-q.x=0</a:t>
            </a:r>
          </a:p>
          <a:p>
            <a:r>
              <a:rPr lang="es-AR" sz="1400" dirty="0" smtClean="0"/>
              <a:t>x = 1,5m</a:t>
            </a:r>
          </a:p>
          <a:p>
            <a:r>
              <a:rPr lang="es-AR" sz="1400" dirty="0" smtClean="0"/>
              <a:t>M(x)=30+Q.1,5-q.x.x/2</a:t>
            </a:r>
          </a:p>
          <a:p>
            <a:r>
              <a:rPr lang="es-AR" sz="1400" dirty="0" smtClean="0"/>
              <a:t>M(x)=52,5</a:t>
            </a:r>
            <a:endParaRPr lang="es-AR" sz="1400" dirty="0"/>
          </a:p>
        </p:txBody>
      </p:sp>
      <p:cxnSp>
        <p:nvCxnSpPr>
          <p:cNvPr id="415" name="414 Conector recto"/>
          <p:cNvCxnSpPr/>
          <p:nvPr/>
        </p:nvCxnSpPr>
        <p:spPr>
          <a:xfrm flipV="1">
            <a:off x="3826923" y="3081504"/>
            <a:ext cx="540000" cy="0"/>
          </a:xfrm>
          <a:prstGeom prst="line">
            <a:avLst/>
          </a:prstGeom>
          <a:ln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" name="418 CuadroTexto"/>
          <p:cNvSpPr txBox="1"/>
          <p:nvPr/>
        </p:nvSpPr>
        <p:spPr>
          <a:xfrm>
            <a:off x="3971568" y="2784426"/>
            <a:ext cx="26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x</a:t>
            </a:r>
            <a:endParaRPr lang="es-AR" dirty="0">
              <a:solidFill>
                <a:srgbClr val="FF0000"/>
              </a:solidFill>
            </a:endParaRPr>
          </a:p>
        </p:txBody>
      </p:sp>
      <p:cxnSp>
        <p:nvCxnSpPr>
          <p:cNvPr id="420" name="419 Conector recto"/>
          <p:cNvCxnSpPr/>
          <p:nvPr/>
        </p:nvCxnSpPr>
        <p:spPr>
          <a:xfrm flipV="1">
            <a:off x="4366923" y="4608981"/>
            <a:ext cx="0" cy="9468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" name="422 Forma libre"/>
          <p:cNvSpPr/>
          <p:nvPr/>
        </p:nvSpPr>
        <p:spPr>
          <a:xfrm>
            <a:off x="3843522" y="5171033"/>
            <a:ext cx="736098" cy="384748"/>
          </a:xfrm>
          <a:custGeom>
            <a:avLst/>
            <a:gdLst>
              <a:gd name="connsiteX0" fmla="*/ 0 w 720090"/>
              <a:gd name="connsiteY0" fmla="*/ 0 h 411917"/>
              <a:gd name="connsiteX1" fmla="*/ 110490 w 720090"/>
              <a:gd name="connsiteY1" fmla="*/ 186690 h 411917"/>
              <a:gd name="connsiteX2" fmla="*/ 361950 w 720090"/>
              <a:gd name="connsiteY2" fmla="*/ 400050 h 411917"/>
              <a:gd name="connsiteX3" fmla="*/ 720090 w 720090"/>
              <a:gd name="connsiteY3" fmla="*/ 365760 h 4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90" h="411917">
                <a:moveTo>
                  <a:pt x="0" y="0"/>
                </a:moveTo>
                <a:cubicBezTo>
                  <a:pt x="25082" y="60007"/>
                  <a:pt x="50165" y="120015"/>
                  <a:pt x="110490" y="186690"/>
                </a:cubicBezTo>
                <a:cubicBezTo>
                  <a:pt x="170815" y="253365"/>
                  <a:pt x="260350" y="370205"/>
                  <a:pt x="361950" y="400050"/>
                </a:cubicBezTo>
                <a:cubicBezTo>
                  <a:pt x="463550" y="429895"/>
                  <a:pt x="591820" y="397827"/>
                  <a:pt x="720090" y="36576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4" name="423 Flecha circular"/>
          <p:cNvSpPr/>
          <p:nvPr/>
        </p:nvSpPr>
        <p:spPr>
          <a:xfrm rot="5400000" flipH="1">
            <a:off x="4245791" y="1420014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25" name="424 CuadroTexto"/>
          <p:cNvSpPr txBox="1"/>
          <p:nvPr/>
        </p:nvSpPr>
        <p:spPr>
          <a:xfrm>
            <a:off x="4381337" y="116224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60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426" name="425 Flecha circular"/>
          <p:cNvSpPr/>
          <p:nvPr/>
        </p:nvSpPr>
        <p:spPr>
          <a:xfrm rot="5400000" flipH="1" flipV="1">
            <a:off x="4598066" y="1465964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427" name="426 Conector recto"/>
          <p:cNvCxnSpPr/>
          <p:nvPr/>
        </p:nvCxnSpPr>
        <p:spPr>
          <a:xfrm flipV="1">
            <a:off x="4579620" y="4625214"/>
            <a:ext cx="0" cy="1080000"/>
          </a:xfrm>
          <a:prstGeom prst="line">
            <a:avLst/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427 CuadroTexto"/>
          <p:cNvSpPr txBox="1"/>
          <p:nvPr/>
        </p:nvSpPr>
        <p:spPr>
          <a:xfrm>
            <a:off x="4498340" y="4729793"/>
            <a:ext cx="57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>
                <a:solidFill>
                  <a:schemeClr val="accent4"/>
                </a:solidFill>
              </a:rPr>
              <a:t>60</a:t>
            </a:r>
            <a:endParaRPr lang="es-AR" b="1" dirty="0">
              <a:solidFill>
                <a:schemeClr val="accent4"/>
              </a:solidFill>
            </a:endParaRPr>
          </a:p>
        </p:txBody>
      </p:sp>
      <p:cxnSp>
        <p:nvCxnSpPr>
          <p:cNvPr id="431" name="430 Conector recto"/>
          <p:cNvCxnSpPr/>
          <p:nvPr/>
        </p:nvCxnSpPr>
        <p:spPr>
          <a:xfrm flipV="1">
            <a:off x="4250349" y="5099457"/>
            <a:ext cx="569430" cy="643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421 Conector recto"/>
          <p:cNvCxnSpPr/>
          <p:nvPr/>
        </p:nvCxnSpPr>
        <p:spPr>
          <a:xfrm>
            <a:off x="4155056" y="5555781"/>
            <a:ext cx="4525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444 Conector recto"/>
          <p:cNvCxnSpPr/>
          <p:nvPr/>
        </p:nvCxnSpPr>
        <p:spPr>
          <a:xfrm flipV="1">
            <a:off x="4402749" y="5251857"/>
            <a:ext cx="569430" cy="643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445 CuadroTexto"/>
          <p:cNvSpPr txBox="1"/>
          <p:nvPr/>
        </p:nvSpPr>
        <p:spPr>
          <a:xfrm>
            <a:off x="5342496" y="4567797"/>
            <a:ext cx="482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1m</a:t>
            </a:r>
            <a:endParaRPr lang="es-AR" sz="1200" dirty="0"/>
          </a:p>
        </p:txBody>
      </p:sp>
      <p:sp>
        <p:nvSpPr>
          <p:cNvPr id="447" name="446 CuadroTexto"/>
          <p:cNvSpPr txBox="1"/>
          <p:nvPr/>
        </p:nvSpPr>
        <p:spPr>
          <a:xfrm>
            <a:off x="5567433" y="4293544"/>
            <a:ext cx="365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50</a:t>
            </a:r>
            <a:endParaRPr lang="es-AR" sz="1200" dirty="0"/>
          </a:p>
        </p:txBody>
      </p:sp>
      <p:cxnSp>
        <p:nvCxnSpPr>
          <p:cNvPr id="448" name="447 Conector recto"/>
          <p:cNvCxnSpPr/>
          <p:nvPr/>
        </p:nvCxnSpPr>
        <p:spPr>
          <a:xfrm>
            <a:off x="5267399" y="4618235"/>
            <a:ext cx="3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448 Conector recto"/>
          <p:cNvCxnSpPr/>
          <p:nvPr/>
        </p:nvCxnSpPr>
        <p:spPr>
          <a:xfrm flipV="1">
            <a:off x="5616945" y="3717232"/>
            <a:ext cx="0" cy="90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" name="449 Conector recto"/>
          <p:cNvCxnSpPr/>
          <p:nvPr/>
        </p:nvCxnSpPr>
        <p:spPr>
          <a:xfrm flipV="1">
            <a:off x="5044088" y="3717232"/>
            <a:ext cx="572857" cy="1424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452 Forma libre"/>
          <p:cNvSpPr/>
          <p:nvPr/>
        </p:nvSpPr>
        <p:spPr>
          <a:xfrm>
            <a:off x="4575810" y="4621530"/>
            <a:ext cx="670560" cy="1070610"/>
          </a:xfrm>
          <a:custGeom>
            <a:avLst/>
            <a:gdLst>
              <a:gd name="connsiteX0" fmla="*/ 0 w 670560"/>
              <a:gd name="connsiteY0" fmla="*/ 1070610 h 1070610"/>
              <a:gd name="connsiteX1" fmla="*/ 350520 w 670560"/>
              <a:gd name="connsiteY1" fmla="*/ 655320 h 1070610"/>
              <a:gd name="connsiteX2" fmla="*/ 670560 w 670560"/>
              <a:gd name="connsiteY2" fmla="*/ 0 h 107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070610">
                <a:moveTo>
                  <a:pt x="0" y="1070610"/>
                </a:moveTo>
                <a:cubicBezTo>
                  <a:pt x="119380" y="952182"/>
                  <a:pt x="238760" y="833755"/>
                  <a:pt x="350520" y="655320"/>
                </a:cubicBezTo>
                <a:cubicBezTo>
                  <a:pt x="462280" y="476885"/>
                  <a:pt x="566420" y="238442"/>
                  <a:pt x="67056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70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/>
      <p:bldP spid="388" grpId="1"/>
      <p:bldP spid="387" grpId="0"/>
      <p:bldP spid="387" grpId="1"/>
      <p:bldP spid="109" grpId="0" build="allAtOnce"/>
      <p:bldP spid="151" grpId="0"/>
      <p:bldP spid="152" grpId="0"/>
      <p:bldP spid="153" grpId="0"/>
      <p:bldP spid="185" grpId="0" animBg="1"/>
      <p:bldP spid="189" grpId="0"/>
      <p:bldP spid="190" grpId="0"/>
      <p:bldP spid="191" grpId="0"/>
      <p:bldP spid="192" grpId="0"/>
      <p:bldP spid="193" grpId="0"/>
      <p:bldP spid="209" grpId="0"/>
      <p:bldP spid="212" grpId="0"/>
      <p:bldP spid="33" grpId="0"/>
      <p:bldP spid="220" grpId="0"/>
      <p:bldP spid="221" grpId="0"/>
      <p:bldP spid="224" grpId="0"/>
      <p:bldP spid="227" grpId="0"/>
      <p:bldP spid="34" grpId="0" animBg="1"/>
      <p:bldP spid="35" grpId="0"/>
      <p:bldP spid="229" grpId="0"/>
      <p:bldP spid="232" grpId="0"/>
      <p:bldP spid="236" grpId="0"/>
      <p:bldP spid="237" grpId="0"/>
      <p:bldP spid="239" grpId="0"/>
      <p:bldP spid="37" grpId="0" animBg="1"/>
      <p:bldP spid="241" grpId="0"/>
      <p:bldP spid="249" grpId="0"/>
      <p:bldP spid="250" grpId="0"/>
      <p:bldP spid="274" grpId="0"/>
      <p:bldP spid="277" grpId="0"/>
      <p:bldP spid="279" grpId="0"/>
      <p:bldP spid="280" grpId="0"/>
      <p:bldP spid="281" grpId="0"/>
      <p:bldP spid="282" grpId="0"/>
      <p:bldP spid="289" grpId="0"/>
      <p:bldP spid="292" grpId="0"/>
      <p:bldP spid="295" grpId="0"/>
      <p:bldP spid="298" grpId="0"/>
      <p:bldP spid="302" grpId="0"/>
      <p:bldP spid="308" grpId="0"/>
      <p:bldP spid="309" grpId="0" animBg="1"/>
      <p:bldP spid="310" grpId="0"/>
      <p:bldP spid="311" grpId="0" animBg="1"/>
      <p:bldP spid="333" grpId="0"/>
      <p:bldP spid="339" grpId="0" animBg="1"/>
      <p:bldP spid="340" grpId="0"/>
      <p:bldP spid="341" grpId="0" animBg="1"/>
      <p:bldP spid="351" grpId="0" animBg="1"/>
      <p:bldP spid="352" grpId="0"/>
      <p:bldP spid="353" grpId="0" animBg="1"/>
      <p:bldP spid="358" grpId="0"/>
      <p:bldP spid="364" grpId="0"/>
      <p:bldP spid="365" grpId="0" animBg="1"/>
      <p:bldP spid="366" grpId="0" animBg="1"/>
      <p:bldP spid="367" grpId="0"/>
      <p:bldP spid="368" grpId="0" animBg="1"/>
      <p:bldP spid="369" grpId="0"/>
      <p:bldP spid="370" grpId="0" animBg="1"/>
      <p:bldP spid="371" grpId="0" animBg="1"/>
      <p:bldP spid="372" grpId="0"/>
      <p:bldP spid="373" grpId="0" animBg="1"/>
      <p:bldP spid="391" grpId="0" animBg="1"/>
      <p:bldP spid="394" grpId="0"/>
      <p:bldP spid="397" grpId="0"/>
      <p:bldP spid="398" grpId="0"/>
      <p:bldP spid="399" grpId="0"/>
      <p:bldP spid="399" grpId="1"/>
      <p:bldP spid="401" grpId="0"/>
      <p:bldP spid="401" grpId="1"/>
      <p:bldP spid="406" grpId="0" animBg="1"/>
      <p:bldP spid="407" grpId="0"/>
      <p:bldP spid="408" grpId="0" animBg="1"/>
      <p:bldP spid="410" grpId="0"/>
      <p:bldP spid="413" grpId="0"/>
      <p:bldP spid="413" grpId="1"/>
      <p:bldP spid="419" grpId="0"/>
      <p:bldP spid="423" grpId="0" animBg="1"/>
      <p:bldP spid="424" grpId="0" animBg="1"/>
      <p:bldP spid="425" grpId="0"/>
      <p:bldP spid="426" grpId="0" animBg="1"/>
      <p:bldP spid="428" grpId="0"/>
      <p:bldP spid="446" grpId="0"/>
      <p:bldP spid="446" grpId="1"/>
      <p:bldP spid="447" grpId="0"/>
      <p:bldP spid="447" grpId="1"/>
      <p:bldP spid="4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44 CuadroTexto"/>
          <p:cNvSpPr txBox="1"/>
          <p:nvPr/>
        </p:nvSpPr>
        <p:spPr>
          <a:xfrm>
            <a:off x="5449813" y="1353184"/>
            <a:ext cx="457984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 smtClean="0"/>
              <a:t>q1</a:t>
            </a:r>
            <a:endParaRPr lang="es-AR" sz="11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DIAGRAMAS DE CARACTERISTICAS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50" name="43 CuadroTexto"/>
          <p:cNvSpPr txBox="1"/>
          <p:nvPr/>
        </p:nvSpPr>
        <p:spPr>
          <a:xfrm>
            <a:off x="2703977" y="2857500"/>
            <a:ext cx="24384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/>
              <a:t>M</a:t>
            </a:r>
          </a:p>
        </p:txBody>
      </p:sp>
      <p:grpSp>
        <p:nvGrpSpPr>
          <p:cNvPr id="53" name="9 Grupo"/>
          <p:cNvGrpSpPr/>
          <p:nvPr/>
        </p:nvGrpSpPr>
        <p:grpSpPr>
          <a:xfrm>
            <a:off x="5265420" y="4126230"/>
            <a:ext cx="632460" cy="449580"/>
            <a:chOff x="3539490" y="2362200"/>
            <a:chExt cx="632460" cy="449580"/>
          </a:xfrm>
        </p:grpSpPr>
        <p:grpSp>
          <p:nvGrpSpPr>
            <p:cNvPr id="99" name="10 Grupo"/>
            <p:cNvGrpSpPr/>
            <p:nvPr/>
          </p:nvGrpSpPr>
          <p:grpSpPr>
            <a:xfrm>
              <a:off x="3539490" y="2362200"/>
              <a:ext cx="624840" cy="365760"/>
              <a:chOff x="3539490" y="2362200"/>
              <a:chExt cx="624840" cy="365760"/>
            </a:xfrm>
          </p:grpSpPr>
          <p:sp>
            <p:nvSpPr>
              <p:cNvPr id="101" name="12 Elipse"/>
              <p:cNvSpPr>
                <a:spLocks noChangeAspect="1"/>
              </p:cNvSpPr>
              <p:nvPr/>
            </p:nvSpPr>
            <p:spPr>
              <a:xfrm>
                <a:off x="3954781" y="2369820"/>
                <a:ext cx="72891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sp>
            <p:nvSpPr>
              <p:cNvPr id="102" name="13 Triángulo isósceles"/>
              <p:cNvSpPr/>
              <p:nvPr/>
            </p:nvSpPr>
            <p:spPr>
              <a:xfrm>
                <a:off x="3821430" y="2453640"/>
                <a:ext cx="342900" cy="274320"/>
              </a:xfrm>
              <a:prstGeom prst="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sp>
            <p:nvSpPr>
              <p:cNvPr id="103" name="14 CuadroTexto"/>
              <p:cNvSpPr txBox="1"/>
              <p:nvPr/>
            </p:nvSpPr>
            <p:spPr>
              <a:xfrm>
                <a:off x="3539490" y="2362200"/>
                <a:ext cx="243840" cy="2514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100"/>
                  <a:t>B</a:t>
                </a:r>
              </a:p>
            </p:txBody>
          </p:sp>
        </p:grpSp>
        <p:cxnSp>
          <p:nvCxnSpPr>
            <p:cNvPr id="100" name="11 Conector recto"/>
            <p:cNvCxnSpPr/>
            <p:nvPr/>
          </p:nvCxnSpPr>
          <p:spPr>
            <a:xfrm>
              <a:off x="3810000" y="2811780"/>
              <a:ext cx="361950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33 Conector recto de flecha"/>
          <p:cNvCxnSpPr/>
          <p:nvPr/>
        </p:nvCxnSpPr>
        <p:spPr>
          <a:xfrm>
            <a:off x="1756410" y="3234690"/>
            <a:ext cx="723900" cy="152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34 Conector recto de flecha"/>
          <p:cNvCxnSpPr/>
          <p:nvPr/>
        </p:nvCxnSpPr>
        <p:spPr>
          <a:xfrm>
            <a:off x="4191000" y="1398270"/>
            <a:ext cx="7620" cy="74676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1 Conector recto"/>
          <p:cNvCxnSpPr/>
          <p:nvPr/>
        </p:nvCxnSpPr>
        <p:spPr>
          <a:xfrm>
            <a:off x="2526030" y="2152650"/>
            <a:ext cx="15240" cy="20116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2 Conector recto"/>
          <p:cNvCxnSpPr/>
          <p:nvPr/>
        </p:nvCxnSpPr>
        <p:spPr>
          <a:xfrm>
            <a:off x="1741170" y="2152650"/>
            <a:ext cx="4732021" cy="183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21 Grupo"/>
          <p:cNvGrpSpPr/>
          <p:nvPr/>
        </p:nvGrpSpPr>
        <p:grpSpPr>
          <a:xfrm>
            <a:off x="2558414" y="1756410"/>
            <a:ext cx="3120391" cy="259080"/>
            <a:chOff x="0" y="7620"/>
            <a:chExt cx="3962400" cy="259080"/>
          </a:xfrm>
        </p:grpSpPr>
        <p:sp>
          <p:nvSpPr>
            <p:cNvPr id="83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84" name="23 Grupo"/>
            <p:cNvGrpSpPr/>
            <p:nvPr/>
          </p:nvGrpSpPr>
          <p:grpSpPr>
            <a:xfrm>
              <a:off x="358140" y="7620"/>
              <a:ext cx="3200400" cy="259080"/>
              <a:chOff x="358140" y="7620"/>
              <a:chExt cx="3200400" cy="259080"/>
            </a:xfrm>
          </p:grpSpPr>
          <p:cxnSp>
            <p:nvCxnSpPr>
              <p:cNvPr id="85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25 Conector recto de flecha"/>
              <p:cNvCxnSpPr/>
              <p:nvPr/>
            </p:nvCxnSpPr>
            <p:spPr>
              <a:xfrm>
                <a:off x="807720" y="4572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26 Conector recto de flecha"/>
              <p:cNvCxnSpPr/>
              <p:nvPr/>
            </p:nvCxnSpPr>
            <p:spPr>
              <a:xfrm>
                <a:off x="1158240" y="2286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28 Conector recto de flecha"/>
              <p:cNvCxnSpPr/>
              <p:nvPr/>
            </p:nvCxnSpPr>
            <p:spPr>
              <a:xfrm>
                <a:off x="1912620" y="762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29 Conector recto de flecha"/>
              <p:cNvCxnSpPr/>
              <p:nvPr/>
            </p:nvCxnSpPr>
            <p:spPr>
              <a:xfrm>
                <a:off x="2339340" y="2286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30 Conector recto de flecha"/>
              <p:cNvCxnSpPr/>
              <p:nvPr/>
            </p:nvCxnSpPr>
            <p:spPr>
              <a:xfrm>
                <a:off x="2689860" y="1907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31 Conector recto de flecha"/>
              <p:cNvCxnSpPr/>
              <p:nvPr/>
            </p:nvCxnSpPr>
            <p:spPr>
              <a:xfrm>
                <a:off x="3139440" y="1524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1" name="35 Flecha circular"/>
          <p:cNvSpPr/>
          <p:nvPr/>
        </p:nvSpPr>
        <p:spPr>
          <a:xfrm rot="1171613" flipH="1">
            <a:off x="2247526" y="2918223"/>
            <a:ext cx="555905" cy="533400"/>
          </a:xfrm>
          <a:prstGeom prst="circularArrow">
            <a:avLst>
              <a:gd name="adj1" fmla="val 6307"/>
              <a:gd name="adj2" fmla="val 768780"/>
              <a:gd name="adj3" fmla="val 19789886"/>
              <a:gd name="adj4" fmla="val 9412359"/>
              <a:gd name="adj5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>
              <a:solidFill>
                <a:schemeClr val="tx1"/>
              </a:solidFill>
            </a:endParaRPr>
          </a:p>
        </p:txBody>
      </p:sp>
      <p:sp>
        <p:nvSpPr>
          <p:cNvPr id="82" name="44 CuadroTexto"/>
          <p:cNvSpPr txBox="1"/>
          <p:nvPr/>
        </p:nvSpPr>
        <p:spPr>
          <a:xfrm>
            <a:off x="4416931" y="1447205"/>
            <a:ext cx="269509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/>
              <a:t>q</a:t>
            </a:r>
          </a:p>
        </p:txBody>
      </p:sp>
      <p:sp>
        <p:nvSpPr>
          <p:cNvPr id="76" name="45 CuadroTexto"/>
          <p:cNvSpPr txBox="1"/>
          <p:nvPr/>
        </p:nvSpPr>
        <p:spPr>
          <a:xfrm>
            <a:off x="3920490" y="138549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/>
              <a:t>F2</a:t>
            </a:r>
          </a:p>
        </p:txBody>
      </p:sp>
      <p:sp>
        <p:nvSpPr>
          <p:cNvPr id="57" name="46 CuadroTexto"/>
          <p:cNvSpPr txBox="1"/>
          <p:nvPr/>
        </p:nvSpPr>
        <p:spPr>
          <a:xfrm>
            <a:off x="1950720" y="298323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/>
              <a:t>F1</a:t>
            </a:r>
          </a:p>
        </p:txBody>
      </p:sp>
      <p:sp>
        <p:nvSpPr>
          <p:cNvPr id="58" name="47 CuadroTexto"/>
          <p:cNvSpPr txBox="1"/>
          <p:nvPr/>
        </p:nvSpPr>
        <p:spPr>
          <a:xfrm>
            <a:off x="3825240" y="478917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4</a:t>
            </a:r>
          </a:p>
        </p:txBody>
      </p:sp>
      <p:sp>
        <p:nvSpPr>
          <p:cNvPr id="59" name="48 CuadroTexto"/>
          <p:cNvSpPr txBox="1"/>
          <p:nvPr/>
        </p:nvSpPr>
        <p:spPr>
          <a:xfrm>
            <a:off x="1996440" y="476631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 smtClean="0"/>
              <a:t>2</a:t>
            </a:r>
            <a:endParaRPr lang="es-AR" sz="1100" dirty="0"/>
          </a:p>
        </p:txBody>
      </p:sp>
      <p:sp>
        <p:nvSpPr>
          <p:cNvPr id="60" name="49 CuadroTexto"/>
          <p:cNvSpPr txBox="1"/>
          <p:nvPr/>
        </p:nvSpPr>
        <p:spPr>
          <a:xfrm>
            <a:off x="5958840" y="478155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2</a:t>
            </a:r>
          </a:p>
        </p:txBody>
      </p:sp>
      <p:sp>
        <p:nvSpPr>
          <p:cNvPr id="61" name="50 CuadroTexto"/>
          <p:cNvSpPr txBox="1"/>
          <p:nvPr/>
        </p:nvSpPr>
        <p:spPr>
          <a:xfrm>
            <a:off x="7018020" y="250317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2</a:t>
            </a:r>
          </a:p>
        </p:txBody>
      </p:sp>
      <p:sp>
        <p:nvSpPr>
          <p:cNvPr id="62" name="51 CuadroTexto"/>
          <p:cNvSpPr txBox="1"/>
          <p:nvPr/>
        </p:nvSpPr>
        <p:spPr>
          <a:xfrm>
            <a:off x="6949440" y="3440430"/>
            <a:ext cx="400050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/>
              <a:t>2</a:t>
            </a:r>
          </a:p>
        </p:txBody>
      </p:sp>
      <p:cxnSp>
        <p:nvCxnSpPr>
          <p:cNvPr id="63" name="52 Conector recto de flecha"/>
          <p:cNvCxnSpPr/>
          <p:nvPr/>
        </p:nvCxnSpPr>
        <p:spPr>
          <a:xfrm>
            <a:off x="6892290" y="2152650"/>
            <a:ext cx="7620" cy="109728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54 Conector recto de flecha"/>
          <p:cNvCxnSpPr/>
          <p:nvPr/>
        </p:nvCxnSpPr>
        <p:spPr>
          <a:xfrm>
            <a:off x="6907530" y="3242310"/>
            <a:ext cx="7620" cy="86868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56 Conector recto de flecha"/>
          <p:cNvCxnSpPr/>
          <p:nvPr/>
        </p:nvCxnSpPr>
        <p:spPr>
          <a:xfrm>
            <a:off x="2526030" y="5086350"/>
            <a:ext cx="3154680" cy="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58 Conector recto de flecha"/>
          <p:cNvCxnSpPr/>
          <p:nvPr/>
        </p:nvCxnSpPr>
        <p:spPr>
          <a:xfrm>
            <a:off x="5680710" y="5093970"/>
            <a:ext cx="792480" cy="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1 Conector recto de flecha"/>
          <p:cNvCxnSpPr/>
          <p:nvPr/>
        </p:nvCxnSpPr>
        <p:spPr>
          <a:xfrm>
            <a:off x="1725930" y="5086350"/>
            <a:ext cx="792480" cy="0"/>
          </a:xfrm>
          <a:prstGeom prst="straightConnector1">
            <a:avLst/>
          </a:prstGeom>
          <a:ln w="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2 Elipse"/>
          <p:cNvSpPr>
            <a:spLocks noChangeAspect="1"/>
          </p:cNvSpPr>
          <p:nvPr/>
        </p:nvSpPr>
        <p:spPr>
          <a:xfrm>
            <a:off x="2483768" y="2204872"/>
            <a:ext cx="72891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/>
          </a:p>
        </p:txBody>
      </p:sp>
      <p:sp>
        <p:nvSpPr>
          <p:cNvPr id="109" name="108 CuadroTexto"/>
          <p:cNvSpPr txBox="1"/>
          <p:nvPr/>
        </p:nvSpPr>
        <p:spPr>
          <a:xfrm>
            <a:off x="1907704" y="5229200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AR" dirty="0" smtClean="0"/>
              <a:t>Elegir una terna global</a:t>
            </a:r>
          </a:p>
          <a:p>
            <a:pPr marL="342900" indent="-342900">
              <a:buAutoNum type="arabicPeriod"/>
            </a:pPr>
            <a:r>
              <a:rPr lang="es-AR" dirty="0" smtClean="0"/>
              <a:t>Análisis Cinemático</a:t>
            </a:r>
          </a:p>
          <a:p>
            <a:pPr marL="342900" indent="-342900">
              <a:buAutoNum type="arabicPeriod"/>
            </a:pPr>
            <a:r>
              <a:rPr lang="es-AR" dirty="0" smtClean="0"/>
              <a:t>Cálculo de Reacciones Vínculo</a:t>
            </a:r>
          </a:p>
          <a:p>
            <a:pPr marL="342900" indent="-342900">
              <a:buAutoNum type="arabicPeriod"/>
            </a:pPr>
            <a:r>
              <a:rPr lang="es-AR" dirty="0" smtClean="0"/>
              <a:t>Cálculo Vinculo interno – Si es necesario</a:t>
            </a:r>
            <a:endParaRPr lang="es-AR" dirty="0"/>
          </a:p>
        </p:txBody>
      </p:sp>
      <p:grpSp>
        <p:nvGrpSpPr>
          <p:cNvPr id="120" name="119 Grupo"/>
          <p:cNvGrpSpPr/>
          <p:nvPr/>
        </p:nvGrpSpPr>
        <p:grpSpPr>
          <a:xfrm>
            <a:off x="7061458" y="1390888"/>
            <a:ext cx="1542989" cy="1486853"/>
            <a:chOff x="7061458" y="1390888"/>
            <a:chExt cx="1542989" cy="1486853"/>
          </a:xfrm>
        </p:grpSpPr>
        <p:grpSp>
          <p:nvGrpSpPr>
            <p:cNvPr id="113" name="44 Grupo"/>
            <p:cNvGrpSpPr/>
            <p:nvPr/>
          </p:nvGrpSpPr>
          <p:grpSpPr>
            <a:xfrm rot="10800000">
              <a:off x="7428270" y="1484784"/>
              <a:ext cx="1030283" cy="864096"/>
              <a:chOff x="0" y="0"/>
              <a:chExt cx="777240" cy="955548"/>
            </a:xfrm>
          </p:grpSpPr>
          <p:cxnSp>
            <p:nvCxnSpPr>
              <p:cNvPr id="114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115 CuadroTexto"/>
            <p:cNvSpPr txBox="1"/>
            <p:nvPr/>
          </p:nvSpPr>
          <p:spPr>
            <a:xfrm>
              <a:off x="8172400" y="2305050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smtClean="0"/>
                <a:t>x</a:t>
              </a:r>
              <a:endParaRPr lang="es-AR" sz="1400" dirty="0"/>
            </a:p>
          </p:txBody>
        </p:sp>
        <p:sp>
          <p:nvSpPr>
            <p:cNvPr id="117" name="116 CuadroTexto"/>
            <p:cNvSpPr txBox="1"/>
            <p:nvPr/>
          </p:nvSpPr>
          <p:spPr>
            <a:xfrm>
              <a:off x="7061458" y="1390888"/>
              <a:ext cx="28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>
                <a:defRPr sz="1400"/>
              </a:lvl1pPr>
            </a:lstStyle>
            <a:p>
              <a:r>
                <a:rPr lang="es-AR" dirty="0"/>
                <a:t>y</a:t>
              </a:r>
            </a:p>
          </p:txBody>
        </p:sp>
        <p:sp>
          <p:nvSpPr>
            <p:cNvPr id="118" name="35 Flecha circular"/>
            <p:cNvSpPr/>
            <p:nvPr/>
          </p:nvSpPr>
          <p:spPr>
            <a:xfrm rot="1171613">
              <a:off x="7666522" y="1540351"/>
              <a:ext cx="563880" cy="533400"/>
            </a:xfrm>
            <a:prstGeom prst="circularArrow">
              <a:avLst>
                <a:gd name="adj1" fmla="val 6307"/>
                <a:gd name="adj2" fmla="val 768780"/>
                <a:gd name="adj3" fmla="val 19789886"/>
                <a:gd name="adj4" fmla="val 9412359"/>
                <a:gd name="adj5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>
                <a:solidFill>
                  <a:schemeClr val="tx1"/>
                </a:solidFill>
              </a:endParaRPr>
            </a:p>
          </p:txBody>
        </p:sp>
        <p:sp>
          <p:nvSpPr>
            <p:cNvPr id="119" name="118 CuadroTexto"/>
            <p:cNvSpPr txBox="1"/>
            <p:nvPr/>
          </p:nvSpPr>
          <p:spPr>
            <a:xfrm>
              <a:off x="7449576" y="2569964"/>
              <a:ext cx="1154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smtClean="0"/>
                <a:t>Terna Global</a:t>
              </a:r>
              <a:endParaRPr lang="es-AR" sz="1400" dirty="0"/>
            </a:p>
          </p:txBody>
        </p:sp>
      </p:grpSp>
      <p:cxnSp>
        <p:nvCxnSpPr>
          <p:cNvPr id="121" name="55 Conector recto de flecha"/>
          <p:cNvCxnSpPr/>
          <p:nvPr/>
        </p:nvCxnSpPr>
        <p:spPr>
          <a:xfrm flipH="1" flipV="1">
            <a:off x="1893571" y="4255770"/>
            <a:ext cx="655320" cy="7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58 Conector recto de flecha"/>
          <p:cNvCxnSpPr/>
          <p:nvPr/>
        </p:nvCxnSpPr>
        <p:spPr>
          <a:xfrm flipV="1">
            <a:off x="2518411" y="4271010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67 Conector recto de flecha"/>
          <p:cNvCxnSpPr/>
          <p:nvPr/>
        </p:nvCxnSpPr>
        <p:spPr>
          <a:xfrm flipV="1">
            <a:off x="5703571" y="4248150"/>
            <a:ext cx="7620" cy="533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CuadroTexto"/>
          <p:cNvSpPr txBox="1"/>
          <p:nvPr/>
        </p:nvSpPr>
        <p:spPr>
          <a:xfrm>
            <a:off x="1979711" y="3916680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126" name="125 CuadroTexto"/>
          <p:cNvSpPr txBox="1"/>
          <p:nvPr/>
        </p:nvSpPr>
        <p:spPr>
          <a:xfrm>
            <a:off x="2635030" y="442192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110</a:t>
            </a:r>
            <a:endParaRPr lang="es-AR" sz="14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5118790" y="442573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160</a:t>
            </a:r>
            <a:endParaRPr lang="es-AR" sz="1400" dirty="0"/>
          </a:p>
        </p:txBody>
      </p:sp>
      <p:graphicFrame>
        <p:nvGraphicFramePr>
          <p:cNvPr id="129" name="1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207121"/>
              </p:ext>
            </p:extLst>
          </p:nvPr>
        </p:nvGraphicFramePr>
        <p:xfrm>
          <a:off x="7218045" y="2993906"/>
          <a:ext cx="151130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 smtClean="0">
                          <a:effectLst/>
                        </a:rPr>
                        <a:t>q1=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 smtClean="0">
                          <a:effectLst/>
                        </a:rPr>
                        <a:t>30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KN/m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q=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 dirty="0">
                          <a:effectLst/>
                        </a:rPr>
                        <a:t>KN/m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F1=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20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F2=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>
                          <a:effectLst/>
                        </a:rPr>
                        <a:t>100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M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AR" sz="1100" u="none" strike="noStrike" dirty="0" smtClean="0">
                          <a:effectLst/>
                        </a:rPr>
                        <a:t>20</a:t>
                      </a: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100" u="none" strike="noStrike">
                          <a:effectLst/>
                        </a:rPr>
                        <a:t>KNm</a:t>
                      </a:r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2 Triángulo rectángulo"/>
          <p:cNvSpPr/>
          <p:nvPr/>
        </p:nvSpPr>
        <p:spPr>
          <a:xfrm flipH="1">
            <a:off x="1749572" y="1544776"/>
            <a:ext cx="768837" cy="480998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8" name="44 CuadroTexto"/>
          <p:cNvSpPr txBox="1"/>
          <p:nvPr/>
        </p:nvSpPr>
        <p:spPr>
          <a:xfrm>
            <a:off x="2529840" y="1335722"/>
            <a:ext cx="457984" cy="251460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100" dirty="0" smtClean="0"/>
              <a:t>q1</a:t>
            </a:r>
            <a:endParaRPr lang="es-AR" sz="1100" dirty="0"/>
          </a:p>
        </p:txBody>
      </p:sp>
      <p:grpSp>
        <p:nvGrpSpPr>
          <p:cNvPr id="110" name="21 Grupo"/>
          <p:cNvGrpSpPr/>
          <p:nvPr/>
        </p:nvGrpSpPr>
        <p:grpSpPr>
          <a:xfrm>
            <a:off x="5741669" y="1556241"/>
            <a:ext cx="714013" cy="454891"/>
            <a:chOff x="0" y="30480"/>
            <a:chExt cx="3962400" cy="228600"/>
          </a:xfrm>
        </p:grpSpPr>
        <p:sp>
          <p:nvSpPr>
            <p:cNvPr id="111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112" name="23 Grupo"/>
            <p:cNvGrpSpPr/>
            <p:nvPr/>
          </p:nvGrpSpPr>
          <p:grpSpPr>
            <a:xfrm>
              <a:off x="807719" y="35900"/>
              <a:ext cx="2548695" cy="223180"/>
              <a:chOff x="807719" y="35900"/>
              <a:chExt cx="2548695" cy="223180"/>
            </a:xfrm>
          </p:grpSpPr>
          <p:cxnSp>
            <p:nvCxnSpPr>
              <p:cNvPr id="133" name="25 Conector recto de flecha"/>
              <p:cNvCxnSpPr/>
              <p:nvPr/>
            </p:nvCxnSpPr>
            <p:spPr>
              <a:xfrm>
                <a:off x="807719" y="3590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31 Conector recto de flecha"/>
              <p:cNvCxnSpPr/>
              <p:nvPr/>
            </p:nvCxnSpPr>
            <p:spPr>
              <a:xfrm>
                <a:off x="2519329" y="36704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32 Conector recto de flecha"/>
              <p:cNvCxnSpPr/>
              <p:nvPr/>
            </p:nvCxnSpPr>
            <p:spPr>
              <a:xfrm>
                <a:off x="3356414" y="38100"/>
                <a:ext cx="0" cy="2209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3" name="1 Conector recto"/>
          <p:cNvCxnSpPr/>
          <p:nvPr/>
        </p:nvCxnSpPr>
        <p:spPr>
          <a:xfrm>
            <a:off x="5716905" y="2171027"/>
            <a:ext cx="9525" cy="209998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143 Grupo"/>
          <p:cNvGrpSpPr/>
          <p:nvPr/>
        </p:nvGrpSpPr>
        <p:grpSpPr>
          <a:xfrm>
            <a:off x="2250965" y="4097120"/>
            <a:ext cx="655320" cy="275496"/>
            <a:chOff x="4716016" y="6105832"/>
            <a:chExt cx="1080120" cy="347504"/>
          </a:xfrm>
        </p:grpSpPr>
        <p:grpSp>
          <p:nvGrpSpPr>
            <p:cNvPr id="145" name="144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47" name="146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48" name="147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145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148 Flecha circular"/>
          <p:cNvSpPr/>
          <p:nvPr/>
        </p:nvSpPr>
        <p:spPr>
          <a:xfrm rot="288870" flipH="1">
            <a:off x="2328701" y="3948937"/>
            <a:ext cx="459426" cy="441827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0" name="149 CuadroTexto"/>
          <p:cNvSpPr txBox="1"/>
          <p:nvPr/>
        </p:nvSpPr>
        <p:spPr>
          <a:xfrm>
            <a:off x="2774856" y="383137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375556" y="5301208"/>
                <a:ext cx="6189944" cy="12021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b="0" i="1" smtClean="0">
                            <a:latin typeface="Cambria Math"/>
                          </a:rPr>
                          <m:t>𝐹𝑥</m:t>
                        </m:r>
                        <m:r>
                          <a:rPr lang="es-AR" b="0" i="1" smtClean="0">
                            <a:latin typeface="Cambria Math"/>
                          </a:rPr>
                          <m:t>=0</m:t>
                        </m:r>
                      </m:e>
                    </m:nary>
                    <m:r>
                      <a:rPr lang="es-A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AR" dirty="0" smtClean="0"/>
                  <a:t>-HA+20=0   HA=20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</a:rPr>
                              <m:t>𝑀𝑑𝑒𝑟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e>
                    </m:nary>
                  </m:oMath>
                </a14:m>
                <a:r>
                  <a:rPr lang="es-AR" dirty="0" smtClean="0"/>
                  <a:t>=0 –Vb.4+q1.2.5+F2.2+20.4.2-(q1.2/2).2/3=0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/>
                              </a:rPr>
                              <m:t>𝑀𝑖𝑧𝑞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/>
                              </a:rPr>
                              <m:t>𝐶</m:t>
                            </m:r>
                          </m:sup>
                        </m:sSup>
                      </m:e>
                    </m:nary>
                    <m:r>
                      <a:rPr lang="es-A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s-AR" dirty="0" smtClean="0"/>
                  <a:t> –Ma+Ha.4-F1.2-20=0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s-AR" b="0" i="1" smtClean="0">
                            <a:latin typeface="Cambria Math"/>
                          </a:rPr>
                          <m:t>𝐹𝑦</m:t>
                        </m:r>
                      </m:e>
                    </m:nary>
                  </m:oMath>
                </a14:m>
                <a:r>
                  <a:rPr lang="es-AR" dirty="0" smtClean="0"/>
                  <a:t>=0 Va-q1.2/2-F2-q.4-q1.2+Vb=0</a:t>
                </a:r>
                <a:endParaRPr lang="es-AR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56" y="5301208"/>
                <a:ext cx="6189944" cy="1202124"/>
              </a:xfrm>
              <a:prstGeom prst="rect">
                <a:avLst/>
              </a:prstGeom>
              <a:blipFill rotWithShape="1">
                <a:blip r:embed="rId2"/>
                <a:stretch>
                  <a:fillRect l="-5517" t="-36548" b="-568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15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49" grpId="0" animBg="1"/>
      <p:bldP spid="150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527 CuadroTexto"/>
          <p:cNvSpPr txBox="1"/>
          <p:nvPr/>
        </p:nvSpPr>
        <p:spPr>
          <a:xfrm>
            <a:off x="4896678" y="4029341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s-AR" dirty="0"/>
              <a:t>60</a:t>
            </a:r>
          </a:p>
        </p:txBody>
      </p:sp>
      <p:sp>
        <p:nvSpPr>
          <p:cNvPr id="249" name="248 CuadroTexto"/>
          <p:cNvSpPr txBox="1"/>
          <p:nvPr/>
        </p:nvSpPr>
        <p:spPr>
          <a:xfrm>
            <a:off x="3346592" y="2501739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30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27496" y="5284347"/>
            <a:ext cx="280713" cy="1428826"/>
          </a:xfrm>
          <a:prstGeom prst="rect">
            <a:avLst/>
          </a:prstGeom>
          <a:pattFill prst="ltHorz">
            <a:fgClr>
              <a:srgbClr val="FF0000"/>
            </a:fgClr>
            <a:bgClr>
              <a:schemeClr val="bg1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6" name="475 CuadroTexto"/>
          <p:cNvSpPr txBox="1"/>
          <p:nvPr/>
        </p:nvSpPr>
        <p:spPr>
          <a:xfrm>
            <a:off x="1897835" y="4535664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227" name="226 CuadroTexto"/>
          <p:cNvSpPr txBox="1"/>
          <p:nvPr/>
        </p:nvSpPr>
        <p:spPr>
          <a:xfrm>
            <a:off x="1887992" y="183201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484" name="483 Conector recto"/>
          <p:cNvCxnSpPr/>
          <p:nvPr/>
        </p:nvCxnSpPr>
        <p:spPr>
          <a:xfrm flipV="1">
            <a:off x="4911090" y="2518652"/>
            <a:ext cx="0" cy="144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3738" y="-121450"/>
            <a:ext cx="7498080" cy="86667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DIAGRAMAS DE CARACTERISTICAS</a:t>
            </a:r>
            <a:endParaRPr lang="es-AR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smtClean="0"/>
              <a:t>ERM CURSO 2 - LADAGA</a:t>
            </a:r>
            <a:endParaRPr lang="es-AR"/>
          </a:p>
        </p:txBody>
      </p:sp>
      <p:sp>
        <p:nvSpPr>
          <p:cNvPr id="170" name="169 Rectángulo"/>
          <p:cNvSpPr/>
          <p:nvPr/>
        </p:nvSpPr>
        <p:spPr>
          <a:xfrm>
            <a:off x="4647716" y="1560199"/>
            <a:ext cx="548926" cy="8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1" name="170 Rectángulo"/>
          <p:cNvSpPr>
            <a:spLocks/>
          </p:cNvSpPr>
          <p:nvPr/>
        </p:nvSpPr>
        <p:spPr>
          <a:xfrm>
            <a:off x="5471007" y="1584846"/>
            <a:ext cx="253121" cy="53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1" name="30 Grupo"/>
          <p:cNvGrpSpPr/>
          <p:nvPr/>
        </p:nvGrpSpPr>
        <p:grpSpPr>
          <a:xfrm>
            <a:off x="1340418" y="1560570"/>
            <a:ext cx="2691216" cy="3240352"/>
            <a:chOff x="1664760" y="1556800"/>
            <a:chExt cx="2691216" cy="3240352"/>
          </a:xfrm>
        </p:grpSpPr>
        <p:sp>
          <p:nvSpPr>
            <p:cNvPr id="11" name="10 Rectángulo"/>
            <p:cNvSpPr/>
            <p:nvPr/>
          </p:nvSpPr>
          <p:spPr>
            <a:xfrm>
              <a:off x="2606232" y="4653136"/>
              <a:ext cx="72008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1" name="160 Rectángulo"/>
            <p:cNvSpPr/>
            <p:nvPr/>
          </p:nvSpPr>
          <p:spPr>
            <a:xfrm>
              <a:off x="2606232" y="3763306"/>
              <a:ext cx="72008" cy="4531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161 Rectángulo"/>
            <p:cNvSpPr/>
            <p:nvPr/>
          </p:nvSpPr>
          <p:spPr>
            <a:xfrm>
              <a:off x="2606232" y="3050080"/>
              <a:ext cx="72008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3" name="162 Rectángulo"/>
            <p:cNvSpPr/>
            <p:nvPr/>
          </p:nvSpPr>
          <p:spPr>
            <a:xfrm>
              <a:off x="2619034" y="2212535"/>
              <a:ext cx="62136" cy="4007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163 Rectángulo"/>
            <p:cNvSpPr/>
            <p:nvPr/>
          </p:nvSpPr>
          <p:spPr>
            <a:xfrm>
              <a:off x="2606232" y="1576249"/>
              <a:ext cx="72008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164 Rectángulo"/>
            <p:cNvSpPr/>
            <p:nvPr/>
          </p:nvSpPr>
          <p:spPr>
            <a:xfrm>
              <a:off x="2534236" y="1570211"/>
              <a:ext cx="2160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6" name="165 Rectángulo"/>
            <p:cNvSpPr/>
            <p:nvPr/>
          </p:nvSpPr>
          <p:spPr>
            <a:xfrm>
              <a:off x="3238715" y="1556800"/>
              <a:ext cx="626521" cy="549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166 Rectángulo"/>
            <p:cNvSpPr/>
            <p:nvPr/>
          </p:nvSpPr>
          <p:spPr>
            <a:xfrm>
              <a:off x="1664760" y="1575190"/>
              <a:ext cx="453600" cy="72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168 Rectángulo"/>
            <p:cNvSpPr>
              <a:spLocks noChangeAspect="1"/>
            </p:cNvSpPr>
            <p:nvPr/>
          </p:nvSpPr>
          <p:spPr>
            <a:xfrm>
              <a:off x="4211976" y="1575190"/>
              <a:ext cx="144000" cy="73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11 Elipse"/>
            <p:cNvSpPr/>
            <p:nvPr/>
          </p:nvSpPr>
          <p:spPr>
            <a:xfrm>
              <a:off x="2605041" y="1697089"/>
              <a:ext cx="72000" cy="72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cxnSp>
        <p:nvCxnSpPr>
          <p:cNvPr id="172" name="33 Conector recto de flecha"/>
          <p:cNvCxnSpPr/>
          <p:nvPr/>
        </p:nvCxnSpPr>
        <p:spPr>
          <a:xfrm>
            <a:off x="1488154" y="3146138"/>
            <a:ext cx="467757" cy="76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27 Conector recto de flecha"/>
          <p:cNvCxnSpPr/>
          <p:nvPr/>
        </p:nvCxnSpPr>
        <p:spPr>
          <a:xfrm>
            <a:off x="1660322" y="1185802"/>
            <a:ext cx="0" cy="3181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30 Conector recto de flecha"/>
          <p:cNvCxnSpPr>
            <a:stCxn id="16" idx="5"/>
          </p:cNvCxnSpPr>
          <p:nvPr/>
        </p:nvCxnSpPr>
        <p:spPr>
          <a:xfrm flipH="1">
            <a:off x="1542341" y="1302721"/>
            <a:ext cx="18688" cy="2155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35 Flecha circular"/>
          <p:cNvSpPr/>
          <p:nvPr/>
        </p:nvSpPr>
        <p:spPr>
          <a:xfrm rot="4089456" flipV="1">
            <a:off x="1963591" y="2843515"/>
            <a:ext cx="386946" cy="518246"/>
          </a:xfrm>
          <a:prstGeom prst="circularArrow">
            <a:avLst>
              <a:gd name="adj1" fmla="val 6307"/>
              <a:gd name="adj2" fmla="val 768780"/>
              <a:gd name="adj3" fmla="val 19789886"/>
              <a:gd name="adj4" fmla="val 9412359"/>
              <a:gd name="adj5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AR" sz="1100">
              <a:solidFill>
                <a:schemeClr val="tx1"/>
              </a:solidFill>
            </a:endParaRPr>
          </a:p>
        </p:txBody>
      </p:sp>
      <p:cxnSp>
        <p:nvCxnSpPr>
          <p:cNvPr id="186" name="55 Conector recto de flecha"/>
          <p:cNvCxnSpPr/>
          <p:nvPr/>
        </p:nvCxnSpPr>
        <p:spPr>
          <a:xfrm flipH="1" flipV="1">
            <a:off x="1836742" y="4805120"/>
            <a:ext cx="370688" cy="76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58 Conector recto de flecha"/>
          <p:cNvCxnSpPr/>
          <p:nvPr/>
        </p:nvCxnSpPr>
        <p:spPr>
          <a:xfrm flipV="1">
            <a:off x="2333195" y="4853057"/>
            <a:ext cx="11091" cy="2966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68 Conector recto de flecha"/>
          <p:cNvCxnSpPr/>
          <p:nvPr/>
        </p:nvCxnSpPr>
        <p:spPr>
          <a:xfrm flipH="1" flipV="1">
            <a:off x="5565116" y="4780787"/>
            <a:ext cx="3422" cy="3186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188 CuadroTexto"/>
          <p:cNvSpPr txBox="1"/>
          <p:nvPr/>
        </p:nvSpPr>
        <p:spPr>
          <a:xfrm>
            <a:off x="5619620" y="481117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160</a:t>
            </a:r>
            <a:endParaRPr lang="es-AR" sz="1400" dirty="0"/>
          </a:p>
        </p:txBody>
      </p:sp>
      <p:sp>
        <p:nvSpPr>
          <p:cNvPr id="190" name="189 CuadroTexto"/>
          <p:cNvSpPr txBox="1"/>
          <p:nvPr/>
        </p:nvSpPr>
        <p:spPr>
          <a:xfrm>
            <a:off x="1799398" y="4860744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20</a:t>
            </a:r>
            <a:endParaRPr lang="es-AR" sz="1400" b="1" dirty="0"/>
          </a:p>
        </p:txBody>
      </p:sp>
      <p:sp>
        <p:nvSpPr>
          <p:cNvPr id="191" name="190 CuadroTexto"/>
          <p:cNvSpPr txBox="1"/>
          <p:nvPr/>
        </p:nvSpPr>
        <p:spPr>
          <a:xfrm>
            <a:off x="2373911" y="4942934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110</a:t>
            </a:r>
            <a:endParaRPr lang="es-AR" sz="1400" dirty="0"/>
          </a:p>
        </p:txBody>
      </p:sp>
      <p:sp>
        <p:nvSpPr>
          <p:cNvPr id="192" name="191 CuadroTexto"/>
          <p:cNvSpPr txBox="1"/>
          <p:nvPr/>
        </p:nvSpPr>
        <p:spPr>
          <a:xfrm>
            <a:off x="1782401" y="278991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grpSp>
        <p:nvGrpSpPr>
          <p:cNvPr id="194" name="21 Grupo"/>
          <p:cNvGrpSpPr/>
          <p:nvPr/>
        </p:nvGrpSpPr>
        <p:grpSpPr>
          <a:xfrm>
            <a:off x="2900306" y="1246834"/>
            <a:ext cx="599984" cy="272095"/>
            <a:chOff x="0" y="8786"/>
            <a:chExt cx="3962400" cy="250294"/>
          </a:xfrm>
        </p:grpSpPr>
        <p:sp>
          <p:nvSpPr>
            <p:cNvPr id="195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196" name="23 Grupo"/>
            <p:cNvGrpSpPr/>
            <p:nvPr/>
          </p:nvGrpSpPr>
          <p:grpSpPr>
            <a:xfrm>
              <a:off x="358140" y="8786"/>
              <a:ext cx="3200400" cy="250294"/>
              <a:chOff x="358140" y="8786"/>
              <a:chExt cx="3200400" cy="250294"/>
            </a:xfrm>
          </p:grpSpPr>
          <p:cxnSp>
            <p:nvCxnSpPr>
              <p:cNvPr id="197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30 Conector recto de flecha"/>
              <p:cNvCxnSpPr/>
              <p:nvPr/>
            </p:nvCxnSpPr>
            <p:spPr>
              <a:xfrm flipH="1">
                <a:off x="2761081" y="8786"/>
                <a:ext cx="71232" cy="25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1" name="21 Grupo"/>
          <p:cNvGrpSpPr/>
          <p:nvPr/>
        </p:nvGrpSpPr>
        <p:grpSpPr>
          <a:xfrm>
            <a:off x="4647716" y="1185802"/>
            <a:ext cx="535556" cy="298751"/>
            <a:chOff x="0" y="8786"/>
            <a:chExt cx="3962400" cy="250294"/>
          </a:xfrm>
        </p:grpSpPr>
        <p:sp>
          <p:nvSpPr>
            <p:cNvPr id="202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203" name="23 Grupo"/>
            <p:cNvGrpSpPr/>
            <p:nvPr/>
          </p:nvGrpSpPr>
          <p:grpSpPr>
            <a:xfrm>
              <a:off x="358140" y="8786"/>
              <a:ext cx="3200400" cy="250294"/>
              <a:chOff x="358140" y="8786"/>
              <a:chExt cx="3200400" cy="250294"/>
            </a:xfrm>
          </p:grpSpPr>
          <p:cxnSp>
            <p:nvCxnSpPr>
              <p:cNvPr id="204" name="24 Conector recto de flecha"/>
              <p:cNvCxnSpPr/>
              <p:nvPr/>
            </p:nvCxnSpPr>
            <p:spPr>
              <a:xfrm>
                <a:off x="358140" y="3048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27 Conector recto de flecha"/>
              <p:cNvCxnSpPr/>
              <p:nvPr/>
            </p:nvCxnSpPr>
            <p:spPr>
              <a:xfrm>
                <a:off x="1607820" y="3810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30 Conector recto de flecha"/>
              <p:cNvCxnSpPr/>
              <p:nvPr/>
            </p:nvCxnSpPr>
            <p:spPr>
              <a:xfrm flipH="1">
                <a:off x="2761081" y="8786"/>
                <a:ext cx="71232" cy="25029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32 Conector recto de flecha"/>
              <p:cNvCxnSpPr/>
              <p:nvPr/>
            </p:nvCxnSpPr>
            <p:spPr>
              <a:xfrm>
                <a:off x="3558540" y="2286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9" name="18 Conector recto de flecha"/>
          <p:cNvCxnSpPr/>
          <p:nvPr/>
        </p:nvCxnSpPr>
        <p:spPr>
          <a:xfrm>
            <a:off x="2324910" y="4483673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207 Conector recto de flecha"/>
          <p:cNvCxnSpPr/>
          <p:nvPr/>
        </p:nvCxnSpPr>
        <p:spPr>
          <a:xfrm flipV="1">
            <a:off x="2329776" y="4220198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208 CuadroTexto"/>
          <p:cNvSpPr txBox="1"/>
          <p:nvPr/>
        </p:nvSpPr>
        <p:spPr>
          <a:xfrm>
            <a:off x="2386003" y="427916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10" name="209 Conector recto de flecha"/>
          <p:cNvCxnSpPr/>
          <p:nvPr/>
        </p:nvCxnSpPr>
        <p:spPr>
          <a:xfrm>
            <a:off x="2316699" y="353890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210 Conector recto de flecha"/>
          <p:cNvCxnSpPr/>
          <p:nvPr/>
        </p:nvCxnSpPr>
        <p:spPr>
          <a:xfrm flipV="1">
            <a:off x="2318957" y="3207813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211 CuadroTexto"/>
          <p:cNvSpPr txBox="1"/>
          <p:nvPr/>
        </p:nvSpPr>
        <p:spPr>
          <a:xfrm>
            <a:off x="2483353" y="3365016"/>
            <a:ext cx="450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110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30" name="29 Grupo"/>
          <p:cNvGrpSpPr/>
          <p:nvPr/>
        </p:nvGrpSpPr>
        <p:grpSpPr>
          <a:xfrm>
            <a:off x="2987634" y="2515892"/>
            <a:ext cx="2209008" cy="1440000"/>
            <a:chOff x="3293894" y="2913770"/>
            <a:chExt cx="2209008" cy="1440000"/>
          </a:xfrm>
        </p:grpSpPr>
        <p:cxnSp>
          <p:nvCxnSpPr>
            <p:cNvPr id="27" name="26 Conector recto"/>
            <p:cNvCxnSpPr/>
            <p:nvPr/>
          </p:nvCxnSpPr>
          <p:spPr>
            <a:xfrm>
              <a:off x="3293894" y="2924944"/>
              <a:ext cx="2209008" cy="1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212 Conector recto"/>
            <p:cNvCxnSpPr/>
            <p:nvPr/>
          </p:nvCxnSpPr>
          <p:spPr>
            <a:xfrm flipV="1">
              <a:off x="3696552" y="2913770"/>
              <a:ext cx="0" cy="144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213 Grupo"/>
          <p:cNvGrpSpPr/>
          <p:nvPr/>
        </p:nvGrpSpPr>
        <p:grpSpPr>
          <a:xfrm>
            <a:off x="3015768" y="4636546"/>
            <a:ext cx="2131444" cy="1440000"/>
            <a:chOff x="3293894" y="2913770"/>
            <a:chExt cx="2131444" cy="1440000"/>
          </a:xfrm>
        </p:grpSpPr>
        <p:cxnSp>
          <p:nvCxnSpPr>
            <p:cNvPr id="215" name="214 Conector recto"/>
            <p:cNvCxnSpPr/>
            <p:nvPr/>
          </p:nvCxnSpPr>
          <p:spPr>
            <a:xfrm flipV="1">
              <a:off x="3293894" y="2913770"/>
              <a:ext cx="2131444" cy="11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215 Conector recto"/>
            <p:cNvCxnSpPr/>
            <p:nvPr/>
          </p:nvCxnSpPr>
          <p:spPr>
            <a:xfrm flipV="1">
              <a:off x="3696552" y="2913770"/>
              <a:ext cx="0" cy="144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216 Grupo"/>
          <p:cNvGrpSpPr/>
          <p:nvPr/>
        </p:nvGrpSpPr>
        <p:grpSpPr>
          <a:xfrm>
            <a:off x="105551" y="5273173"/>
            <a:ext cx="1979707" cy="1440000"/>
            <a:chOff x="3293894" y="2913770"/>
            <a:chExt cx="1979707" cy="1440000"/>
          </a:xfrm>
        </p:grpSpPr>
        <p:cxnSp>
          <p:nvCxnSpPr>
            <p:cNvPr id="218" name="217 Conector recto"/>
            <p:cNvCxnSpPr/>
            <p:nvPr/>
          </p:nvCxnSpPr>
          <p:spPr>
            <a:xfrm>
              <a:off x="3293894" y="2924944"/>
              <a:ext cx="197970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218 Conector recto"/>
            <p:cNvCxnSpPr/>
            <p:nvPr/>
          </p:nvCxnSpPr>
          <p:spPr>
            <a:xfrm flipV="1">
              <a:off x="3696552" y="2913770"/>
              <a:ext cx="0" cy="14400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CuadroTexto"/>
          <p:cNvSpPr txBox="1"/>
          <p:nvPr/>
        </p:nvSpPr>
        <p:spPr>
          <a:xfrm>
            <a:off x="4246834" y="3092942"/>
            <a:ext cx="80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Q</a:t>
            </a:r>
          </a:p>
        </p:txBody>
      </p:sp>
      <p:sp>
        <p:nvSpPr>
          <p:cNvPr id="220" name="219 CuadroTexto"/>
          <p:cNvSpPr txBox="1"/>
          <p:nvPr/>
        </p:nvSpPr>
        <p:spPr>
          <a:xfrm>
            <a:off x="3934068" y="5725083"/>
            <a:ext cx="80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M</a:t>
            </a:r>
          </a:p>
        </p:txBody>
      </p:sp>
      <p:sp>
        <p:nvSpPr>
          <p:cNvPr id="221" name="220 CuadroTexto"/>
          <p:cNvSpPr txBox="1"/>
          <p:nvPr/>
        </p:nvSpPr>
        <p:spPr>
          <a:xfrm>
            <a:off x="703803" y="6024866"/>
            <a:ext cx="80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N</a:t>
            </a:r>
          </a:p>
        </p:txBody>
      </p:sp>
      <p:cxnSp>
        <p:nvCxnSpPr>
          <p:cNvPr id="222" name="221 Conector recto de flecha"/>
          <p:cNvCxnSpPr/>
          <p:nvPr/>
        </p:nvCxnSpPr>
        <p:spPr>
          <a:xfrm>
            <a:off x="2311935" y="2863408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222 Conector recto de flecha"/>
          <p:cNvCxnSpPr/>
          <p:nvPr/>
        </p:nvCxnSpPr>
        <p:spPr>
          <a:xfrm flipV="1">
            <a:off x="2318957" y="2620177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223 CuadroTexto"/>
          <p:cNvSpPr txBox="1"/>
          <p:nvPr/>
        </p:nvSpPr>
        <p:spPr>
          <a:xfrm>
            <a:off x="2306307" y="2658762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25" name="224 Conector recto de flecha"/>
          <p:cNvCxnSpPr/>
          <p:nvPr/>
        </p:nvCxnSpPr>
        <p:spPr>
          <a:xfrm>
            <a:off x="2316098" y="2004751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225 Conector recto de flecha"/>
          <p:cNvCxnSpPr/>
          <p:nvPr/>
        </p:nvCxnSpPr>
        <p:spPr>
          <a:xfrm flipV="1">
            <a:off x="2316098" y="177073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228 CuadroTexto"/>
          <p:cNvSpPr txBox="1"/>
          <p:nvPr/>
        </p:nvSpPr>
        <p:spPr>
          <a:xfrm>
            <a:off x="1040885" y="1798883"/>
            <a:ext cx="28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30" name="229 Conector recto de flecha"/>
          <p:cNvCxnSpPr/>
          <p:nvPr/>
        </p:nvCxnSpPr>
        <p:spPr>
          <a:xfrm flipV="1">
            <a:off x="1324044" y="163026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230 Conector recto de flecha"/>
          <p:cNvCxnSpPr/>
          <p:nvPr/>
        </p:nvCxnSpPr>
        <p:spPr>
          <a:xfrm flipV="1">
            <a:off x="1847232" y="159073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231 CuadroTexto"/>
          <p:cNvSpPr txBox="1"/>
          <p:nvPr/>
        </p:nvSpPr>
        <p:spPr>
          <a:xfrm>
            <a:off x="1516637" y="1764846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30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33" name="232 Conector recto de flecha"/>
          <p:cNvCxnSpPr/>
          <p:nvPr/>
        </p:nvCxnSpPr>
        <p:spPr>
          <a:xfrm flipV="1">
            <a:off x="2158473" y="1588031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233 Conector recto de flecha"/>
          <p:cNvCxnSpPr/>
          <p:nvPr/>
        </p:nvCxnSpPr>
        <p:spPr>
          <a:xfrm flipV="1">
            <a:off x="2887286" y="1573206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234 Conector recto de flecha"/>
          <p:cNvCxnSpPr/>
          <p:nvPr/>
        </p:nvCxnSpPr>
        <p:spPr>
          <a:xfrm flipV="1">
            <a:off x="3566644" y="1567294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235 CuadroTexto"/>
          <p:cNvSpPr txBox="1"/>
          <p:nvPr/>
        </p:nvSpPr>
        <p:spPr>
          <a:xfrm>
            <a:off x="2875894" y="1744453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80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37" name="236 CuadroTexto"/>
          <p:cNvSpPr txBox="1"/>
          <p:nvPr/>
        </p:nvSpPr>
        <p:spPr>
          <a:xfrm>
            <a:off x="562176" y="641654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110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38" name="237 Conector recto de flecha"/>
          <p:cNvCxnSpPr/>
          <p:nvPr/>
        </p:nvCxnSpPr>
        <p:spPr>
          <a:xfrm flipV="1">
            <a:off x="3812448" y="1584846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238 CuadroTexto"/>
          <p:cNvSpPr txBox="1"/>
          <p:nvPr/>
        </p:nvSpPr>
        <p:spPr>
          <a:xfrm>
            <a:off x="3537029" y="1688396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41" name="40 Conector recto"/>
          <p:cNvCxnSpPr/>
          <p:nvPr/>
        </p:nvCxnSpPr>
        <p:spPr>
          <a:xfrm flipV="1">
            <a:off x="4111700" y="2155892"/>
            <a:ext cx="0" cy="36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4110292" y="3064528"/>
            <a:ext cx="793255" cy="3541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245 Conector recto"/>
          <p:cNvCxnSpPr/>
          <p:nvPr/>
        </p:nvCxnSpPr>
        <p:spPr>
          <a:xfrm flipV="1">
            <a:off x="4903547" y="2518652"/>
            <a:ext cx="0" cy="90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249 CuadroTexto"/>
          <p:cNvSpPr txBox="1"/>
          <p:nvPr/>
        </p:nvSpPr>
        <p:spPr>
          <a:xfrm>
            <a:off x="4879773" y="2588638"/>
            <a:ext cx="56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100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73" name="272 Conector recto de flecha"/>
          <p:cNvCxnSpPr/>
          <p:nvPr/>
        </p:nvCxnSpPr>
        <p:spPr>
          <a:xfrm flipV="1">
            <a:off x="4141592" y="1618581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273 CuadroTexto"/>
          <p:cNvSpPr txBox="1"/>
          <p:nvPr/>
        </p:nvSpPr>
        <p:spPr>
          <a:xfrm>
            <a:off x="4222610" y="1734516"/>
            <a:ext cx="38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75" name="274 Conector recto de flecha"/>
          <p:cNvCxnSpPr/>
          <p:nvPr/>
        </p:nvCxnSpPr>
        <p:spPr>
          <a:xfrm flipV="1">
            <a:off x="4603484" y="163613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275 Conector recto de flecha"/>
          <p:cNvCxnSpPr/>
          <p:nvPr/>
        </p:nvCxnSpPr>
        <p:spPr>
          <a:xfrm flipV="1">
            <a:off x="5200924" y="1670103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276 CuadroTexto"/>
          <p:cNvSpPr txBox="1"/>
          <p:nvPr/>
        </p:nvSpPr>
        <p:spPr>
          <a:xfrm>
            <a:off x="4989616" y="1850863"/>
            <a:ext cx="562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100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278" name="277 Conector recto de flecha"/>
          <p:cNvCxnSpPr/>
          <p:nvPr/>
        </p:nvCxnSpPr>
        <p:spPr>
          <a:xfrm flipV="1">
            <a:off x="5444317" y="1631702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0" name="279 CuadroTexto"/>
          <p:cNvSpPr txBox="1"/>
          <p:nvPr/>
        </p:nvSpPr>
        <p:spPr>
          <a:xfrm>
            <a:off x="3620066" y="2112063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281" name="280 CuadroTexto"/>
          <p:cNvSpPr txBox="1"/>
          <p:nvPr/>
        </p:nvSpPr>
        <p:spPr>
          <a:xfrm>
            <a:off x="3157150" y="2423422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82" name="281 CuadroTexto"/>
          <p:cNvSpPr txBox="1"/>
          <p:nvPr/>
        </p:nvSpPr>
        <p:spPr>
          <a:xfrm>
            <a:off x="4482481" y="2729846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cxnSp>
        <p:nvCxnSpPr>
          <p:cNvPr id="284" name="283 Conector recto de flecha"/>
          <p:cNvCxnSpPr/>
          <p:nvPr/>
        </p:nvCxnSpPr>
        <p:spPr>
          <a:xfrm>
            <a:off x="1852940" y="4617413"/>
            <a:ext cx="3722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288 CuadroTexto"/>
          <p:cNvSpPr txBox="1"/>
          <p:nvPr/>
        </p:nvSpPr>
        <p:spPr>
          <a:xfrm>
            <a:off x="1707074" y="3467698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26697A"/>
                </a:solidFill>
              </a:rPr>
              <a:t>20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0" name="289 Conector recto de flecha"/>
          <p:cNvCxnSpPr/>
          <p:nvPr/>
        </p:nvCxnSpPr>
        <p:spPr>
          <a:xfrm>
            <a:off x="1877372" y="4230898"/>
            <a:ext cx="372211" cy="0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290 Conector recto de flecha"/>
          <p:cNvCxnSpPr/>
          <p:nvPr/>
        </p:nvCxnSpPr>
        <p:spPr>
          <a:xfrm>
            <a:off x="1877371" y="3792181"/>
            <a:ext cx="372211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291 CuadroTexto"/>
          <p:cNvSpPr txBox="1"/>
          <p:nvPr/>
        </p:nvSpPr>
        <p:spPr>
          <a:xfrm>
            <a:off x="1488154" y="432262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26697A"/>
                </a:solidFill>
              </a:rPr>
              <a:t>20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3" name="292 Conector recto de flecha"/>
          <p:cNvCxnSpPr/>
          <p:nvPr/>
        </p:nvCxnSpPr>
        <p:spPr>
          <a:xfrm>
            <a:off x="1852940" y="3370989"/>
            <a:ext cx="372211" cy="0"/>
          </a:xfrm>
          <a:prstGeom prst="straightConnector1">
            <a:avLst/>
          </a:prstGeom>
          <a:ln w="1905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293 Conector recto de flecha"/>
          <p:cNvCxnSpPr/>
          <p:nvPr/>
        </p:nvCxnSpPr>
        <p:spPr>
          <a:xfrm>
            <a:off x="1867549" y="2864066"/>
            <a:ext cx="372211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294 CuadroTexto"/>
          <p:cNvSpPr txBox="1"/>
          <p:nvPr/>
        </p:nvSpPr>
        <p:spPr>
          <a:xfrm>
            <a:off x="1488155" y="2575302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26697A"/>
                </a:solidFill>
              </a:rPr>
              <a:t> </a:t>
            </a:r>
            <a:r>
              <a:rPr lang="es-AR" sz="1400" dirty="0" smtClean="0">
                <a:solidFill>
                  <a:srgbClr val="26697A"/>
                </a:solidFill>
              </a:rPr>
              <a:t>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296" name="295 Conector recto de flecha"/>
          <p:cNvCxnSpPr/>
          <p:nvPr/>
        </p:nvCxnSpPr>
        <p:spPr>
          <a:xfrm>
            <a:off x="1852939" y="2609862"/>
            <a:ext cx="372211" cy="0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298 Conector recto de flecha"/>
          <p:cNvCxnSpPr/>
          <p:nvPr/>
        </p:nvCxnSpPr>
        <p:spPr>
          <a:xfrm>
            <a:off x="2848816" y="1804633"/>
            <a:ext cx="372211" cy="0"/>
          </a:xfrm>
          <a:prstGeom prst="straightConnector1">
            <a:avLst/>
          </a:prstGeom>
          <a:ln w="1905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300 Conector recto"/>
          <p:cNvCxnSpPr/>
          <p:nvPr/>
        </p:nvCxnSpPr>
        <p:spPr>
          <a:xfrm flipH="1">
            <a:off x="3203848" y="3948162"/>
            <a:ext cx="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301 CuadroTexto"/>
          <p:cNvSpPr txBox="1"/>
          <p:nvPr/>
        </p:nvSpPr>
        <p:spPr>
          <a:xfrm>
            <a:off x="3365193" y="3718905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26697A"/>
                </a:solidFill>
              </a:rPr>
              <a:t>20</a:t>
            </a:r>
            <a:endParaRPr lang="es-AR" sz="1400" dirty="0">
              <a:solidFill>
                <a:srgbClr val="26697A"/>
              </a:solidFill>
            </a:endParaRPr>
          </a:p>
        </p:txBody>
      </p:sp>
      <p:cxnSp>
        <p:nvCxnSpPr>
          <p:cNvPr id="303" name="302 Conector recto"/>
          <p:cNvCxnSpPr/>
          <p:nvPr/>
        </p:nvCxnSpPr>
        <p:spPr>
          <a:xfrm flipH="1">
            <a:off x="3207971" y="3341409"/>
            <a:ext cx="18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303 Conector recto"/>
          <p:cNvCxnSpPr/>
          <p:nvPr/>
        </p:nvCxnSpPr>
        <p:spPr>
          <a:xfrm>
            <a:off x="3206652" y="3341409"/>
            <a:ext cx="6579" cy="6002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307 CuadroTexto"/>
          <p:cNvSpPr txBox="1"/>
          <p:nvPr/>
        </p:nvSpPr>
        <p:spPr>
          <a:xfrm rot="16200000">
            <a:off x="3165072" y="345183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309" name="308 Flecha circular"/>
          <p:cNvSpPr/>
          <p:nvPr/>
        </p:nvSpPr>
        <p:spPr>
          <a:xfrm rot="288870" flipH="1">
            <a:off x="2099752" y="3479453"/>
            <a:ext cx="413111" cy="481915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10" name="309 CuadroTexto"/>
          <p:cNvSpPr txBox="1"/>
          <p:nvPr/>
        </p:nvSpPr>
        <p:spPr>
          <a:xfrm>
            <a:off x="2553120" y="3117734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20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11" name="310 Flecha circular"/>
          <p:cNvSpPr/>
          <p:nvPr/>
        </p:nvSpPr>
        <p:spPr>
          <a:xfrm rot="288870" flipH="1" flipV="1">
            <a:off x="2104981" y="3161078"/>
            <a:ext cx="369618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134" y="1959839"/>
            <a:ext cx="1570049" cy="158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8" name="24 Grupo"/>
          <p:cNvGrpSpPr/>
          <p:nvPr/>
        </p:nvGrpSpPr>
        <p:grpSpPr>
          <a:xfrm>
            <a:off x="7648423" y="1810265"/>
            <a:ext cx="1291206" cy="631568"/>
            <a:chOff x="0" y="0"/>
            <a:chExt cx="2171700" cy="990600"/>
          </a:xfrm>
        </p:grpSpPr>
        <p:grpSp>
          <p:nvGrpSpPr>
            <p:cNvPr id="110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41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42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111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134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37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38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135" name="Cuadro de texto 2"/>
              <p:cNvSpPr txBox="1">
                <a:spLocks noChangeArrowheads="1"/>
              </p:cNvSpPr>
              <p:nvPr/>
            </p:nvSpPr>
            <p:spPr bwMode="auto">
              <a:xfrm>
                <a:off x="495299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6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 dirty="0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12" name="Cuadro de texto 2"/>
            <p:cNvSpPr txBox="1">
              <a:spLocks noChangeArrowheads="1"/>
            </p:cNvSpPr>
            <p:nvPr/>
          </p:nvSpPr>
          <p:spPr bwMode="auto">
            <a:xfrm>
              <a:off x="914401" y="53341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8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3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150 CuadroTexto"/>
              <p:cNvSpPr txBox="1"/>
              <p:nvPr/>
            </p:nvSpPr>
            <p:spPr>
              <a:xfrm>
                <a:off x="7024196" y="1418528"/>
                <a:ext cx="1433629" cy="45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600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sz="1600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sz="1600" b="1">
                        <a:latin typeface="Cambria Math"/>
                      </a:rPr>
                      <m:t>= </m:t>
                    </m:r>
                    <m:r>
                      <a:rPr lang="es-AR" sz="16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sz="1600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sz="1600" dirty="0" smtClean="0"/>
                  <a:t>   </a:t>
                </a:r>
                <a:endParaRPr lang="es-AR" sz="1600" dirty="0"/>
              </a:p>
            </p:txBody>
          </p:sp>
        </mc:Choice>
        <mc:Fallback xmlns="">
          <p:sp>
            <p:nvSpPr>
              <p:cNvPr id="151" name="1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96" y="1418528"/>
                <a:ext cx="1433629" cy="4517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151 CuadroTexto"/>
              <p:cNvSpPr txBox="1"/>
              <p:nvPr/>
            </p:nvSpPr>
            <p:spPr>
              <a:xfrm>
                <a:off x="7011860" y="448803"/>
                <a:ext cx="1519847" cy="45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600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sz="1600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sz="1600" b="1">
                        <a:latin typeface="Cambria Math"/>
                      </a:rPr>
                      <m:t>= </m:t>
                    </m:r>
                    <m:r>
                      <a:rPr lang="es-AR" sz="16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6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sz="16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sz="1600" b="1" dirty="0" smtClean="0"/>
                  <a:t> </a:t>
                </a:r>
                <a:endParaRPr lang="es-AR" sz="1600" b="1" dirty="0"/>
              </a:p>
            </p:txBody>
          </p:sp>
        </mc:Choice>
        <mc:Fallback xmlns="">
          <p:sp>
            <p:nvSpPr>
              <p:cNvPr id="152" name="15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860" y="448803"/>
                <a:ext cx="1519847" cy="451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152 CuadroTexto"/>
              <p:cNvSpPr txBox="1"/>
              <p:nvPr/>
            </p:nvSpPr>
            <p:spPr>
              <a:xfrm>
                <a:off x="7000955" y="912604"/>
                <a:ext cx="1384345" cy="451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1600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sz="1600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sz="1600" b="1">
                        <a:latin typeface="Cambria Math"/>
                      </a:rPr>
                      <m:t>= </m:t>
                    </m:r>
                    <m:r>
                      <a:rPr lang="es-AR" sz="1600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53" name="1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955" y="912604"/>
                <a:ext cx="1384345" cy="4517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9 Grupo"/>
          <p:cNvGrpSpPr/>
          <p:nvPr/>
        </p:nvGrpSpPr>
        <p:grpSpPr>
          <a:xfrm>
            <a:off x="7916900" y="2627241"/>
            <a:ext cx="1055110" cy="488300"/>
            <a:chOff x="7916927" y="3289291"/>
            <a:chExt cx="1055110" cy="488300"/>
          </a:xfrm>
        </p:grpSpPr>
        <p:grpSp>
          <p:nvGrpSpPr>
            <p:cNvPr id="145" name="48 Grupo"/>
            <p:cNvGrpSpPr/>
            <p:nvPr/>
          </p:nvGrpSpPr>
          <p:grpSpPr>
            <a:xfrm>
              <a:off x="7916927" y="3289291"/>
              <a:ext cx="819188" cy="488300"/>
              <a:chOff x="0" y="0"/>
              <a:chExt cx="1112520" cy="1001268"/>
            </a:xfrm>
          </p:grpSpPr>
          <p:sp>
            <p:nvSpPr>
              <p:cNvPr id="146" name="46 Cuadro de texto"/>
              <p:cNvSpPr txBox="1"/>
              <p:nvPr/>
            </p:nvSpPr>
            <p:spPr>
              <a:xfrm>
                <a:off x="0" y="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>
                    <a:effectLst/>
                    <a:ea typeface="Calibri"/>
                    <a:cs typeface="Times New Roman"/>
                  </a:rPr>
                  <a:t>z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47" name="47 Cuadro de texto"/>
              <p:cNvSpPr txBox="1"/>
              <p:nvPr/>
            </p:nvSpPr>
            <p:spPr>
              <a:xfrm>
                <a:off x="769620" y="48768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 dirty="0">
                    <a:effectLst/>
                    <a:ea typeface="Calibri"/>
                    <a:cs typeface="Times New Roman"/>
                  </a:rPr>
                  <a:t>y</a:t>
                </a:r>
                <a:endParaRPr lang="es-AR" sz="11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148" name="44 Grupo"/>
              <p:cNvGrpSpPr/>
              <p:nvPr/>
            </p:nvGrpSpPr>
            <p:grpSpPr>
              <a:xfrm>
                <a:off x="0" y="45720"/>
                <a:ext cx="777240" cy="955548"/>
                <a:chOff x="0" y="0"/>
                <a:chExt cx="777240" cy="955548"/>
              </a:xfrm>
            </p:grpSpPr>
            <p:cxnSp>
              <p:nvCxnSpPr>
                <p:cNvPr id="149" name="42 Conector recto de flecha"/>
                <p:cNvCxnSpPr/>
                <p:nvPr/>
              </p:nvCxnSpPr>
              <p:spPr>
                <a:xfrm flipH="1" flipV="1">
                  <a:off x="0" y="0"/>
                  <a:ext cx="769620" cy="76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43 Conector recto de flecha"/>
                <p:cNvCxnSpPr/>
                <p:nvPr/>
              </p:nvCxnSpPr>
              <p:spPr>
                <a:xfrm>
                  <a:off x="777240" y="0"/>
                  <a:ext cx="0" cy="9555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8 Grupo"/>
            <p:cNvGrpSpPr/>
            <p:nvPr/>
          </p:nvGrpSpPr>
          <p:grpSpPr>
            <a:xfrm>
              <a:off x="8036595" y="3289291"/>
              <a:ext cx="935442" cy="465944"/>
              <a:chOff x="8036595" y="3289291"/>
              <a:chExt cx="935442" cy="465944"/>
            </a:xfrm>
          </p:grpSpPr>
          <p:sp>
            <p:nvSpPr>
              <p:cNvPr id="154" name="153 CuadroTexto"/>
              <p:cNvSpPr txBox="1"/>
              <p:nvPr/>
            </p:nvSpPr>
            <p:spPr>
              <a:xfrm>
                <a:off x="8736115" y="3371046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-</a:t>
                </a:r>
                <a:endParaRPr lang="es-AR" dirty="0"/>
              </a:p>
            </p:txBody>
          </p:sp>
          <p:cxnSp>
            <p:nvCxnSpPr>
              <p:cNvPr id="155" name="154 Conector recto"/>
              <p:cNvCxnSpPr/>
              <p:nvPr/>
            </p:nvCxnSpPr>
            <p:spPr>
              <a:xfrm flipV="1">
                <a:off x="8116614" y="3333118"/>
                <a:ext cx="364840" cy="4221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155 CuadroTexto"/>
              <p:cNvSpPr txBox="1"/>
              <p:nvPr/>
            </p:nvSpPr>
            <p:spPr>
              <a:xfrm>
                <a:off x="8036595" y="3289291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+</a:t>
                </a:r>
                <a:endParaRPr lang="es-AR" dirty="0"/>
              </a:p>
            </p:txBody>
          </p:sp>
          <p:cxnSp>
            <p:nvCxnSpPr>
              <p:cNvPr id="157" name="156 Conector recto"/>
              <p:cNvCxnSpPr/>
              <p:nvPr/>
            </p:nvCxnSpPr>
            <p:spPr>
              <a:xfrm>
                <a:off x="8489236" y="3315304"/>
                <a:ext cx="364840" cy="4250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3" name="312 Grupo"/>
          <p:cNvGrpSpPr/>
          <p:nvPr/>
        </p:nvGrpSpPr>
        <p:grpSpPr>
          <a:xfrm rot="16200000">
            <a:off x="6808199" y="2621641"/>
            <a:ext cx="1055111" cy="488299"/>
            <a:chOff x="7916926" y="3168534"/>
            <a:chExt cx="1055111" cy="488299"/>
          </a:xfrm>
        </p:grpSpPr>
        <p:grpSp>
          <p:nvGrpSpPr>
            <p:cNvPr id="314" name="48 Grupo"/>
            <p:cNvGrpSpPr/>
            <p:nvPr/>
          </p:nvGrpSpPr>
          <p:grpSpPr>
            <a:xfrm>
              <a:off x="7916926" y="3190830"/>
              <a:ext cx="819189" cy="466003"/>
              <a:chOff x="-1" y="-201897"/>
              <a:chExt cx="1112521" cy="955549"/>
            </a:xfrm>
          </p:grpSpPr>
          <p:sp>
            <p:nvSpPr>
              <p:cNvPr id="320" name="46 Cuadro de texto"/>
              <p:cNvSpPr txBox="1"/>
              <p:nvPr/>
            </p:nvSpPr>
            <p:spPr>
              <a:xfrm>
                <a:off x="0" y="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>
                    <a:effectLst/>
                    <a:ea typeface="Calibri"/>
                    <a:cs typeface="Times New Roman"/>
                  </a:rPr>
                  <a:t>z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321" name="47 Cuadro de texto"/>
              <p:cNvSpPr txBox="1"/>
              <p:nvPr/>
            </p:nvSpPr>
            <p:spPr>
              <a:xfrm>
                <a:off x="769621" y="240063"/>
                <a:ext cx="342899" cy="335281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 dirty="0">
                    <a:effectLst/>
                    <a:ea typeface="Calibri"/>
                    <a:cs typeface="Times New Roman"/>
                  </a:rPr>
                  <a:t>y</a:t>
                </a:r>
                <a:endParaRPr lang="es-AR" sz="1100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322" name="44 Grupo"/>
              <p:cNvGrpSpPr/>
              <p:nvPr/>
            </p:nvGrpSpPr>
            <p:grpSpPr>
              <a:xfrm>
                <a:off x="-1" y="-201897"/>
                <a:ext cx="777240" cy="955549"/>
                <a:chOff x="-1" y="-247617"/>
                <a:chExt cx="777240" cy="955549"/>
              </a:xfrm>
            </p:grpSpPr>
            <p:cxnSp>
              <p:nvCxnSpPr>
                <p:cNvPr id="323" name="42 Conector recto de flecha"/>
                <p:cNvCxnSpPr/>
                <p:nvPr/>
              </p:nvCxnSpPr>
              <p:spPr>
                <a:xfrm flipH="1" flipV="1">
                  <a:off x="-1" y="-247617"/>
                  <a:ext cx="769620" cy="76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43 Conector recto de flecha"/>
                <p:cNvCxnSpPr/>
                <p:nvPr/>
              </p:nvCxnSpPr>
              <p:spPr>
                <a:xfrm>
                  <a:off x="777239" y="-247616"/>
                  <a:ext cx="0" cy="9555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5" name="314 Grupo"/>
            <p:cNvGrpSpPr/>
            <p:nvPr/>
          </p:nvGrpSpPr>
          <p:grpSpPr>
            <a:xfrm>
              <a:off x="8036596" y="3168534"/>
              <a:ext cx="935441" cy="465944"/>
              <a:chOff x="8036596" y="3168534"/>
              <a:chExt cx="935441" cy="465944"/>
            </a:xfrm>
          </p:grpSpPr>
          <p:sp>
            <p:nvSpPr>
              <p:cNvPr id="316" name="315 CuadroTexto"/>
              <p:cNvSpPr txBox="1"/>
              <p:nvPr/>
            </p:nvSpPr>
            <p:spPr>
              <a:xfrm>
                <a:off x="8736115" y="3250289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-</a:t>
                </a:r>
                <a:endParaRPr lang="es-AR" dirty="0"/>
              </a:p>
            </p:txBody>
          </p:sp>
          <p:cxnSp>
            <p:nvCxnSpPr>
              <p:cNvPr id="317" name="316 Conector recto"/>
              <p:cNvCxnSpPr/>
              <p:nvPr/>
            </p:nvCxnSpPr>
            <p:spPr>
              <a:xfrm flipV="1">
                <a:off x="8116615" y="3212361"/>
                <a:ext cx="364840" cy="42211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317 CuadroTexto"/>
              <p:cNvSpPr txBox="1"/>
              <p:nvPr/>
            </p:nvSpPr>
            <p:spPr>
              <a:xfrm>
                <a:off x="8036596" y="3168534"/>
                <a:ext cx="235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+</a:t>
                </a:r>
                <a:endParaRPr lang="es-AR" dirty="0"/>
              </a:p>
            </p:txBody>
          </p:sp>
          <p:cxnSp>
            <p:nvCxnSpPr>
              <p:cNvPr id="319" name="318 Conector recto"/>
              <p:cNvCxnSpPr/>
              <p:nvPr/>
            </p:nvCxnSpPr>
            <p:spPr>
              <a:xfrm>
                <a:off x="8489236" y="3194546"/>
                <a:ext cx="364840" cy="42507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5" name="334 Conector recto"/>
          <p:cNvCxnSpPr>
            <a:stCxn id="398" idx="0"/>
          </p:cNvCxnSpPr>
          <p:nvPr/>
        </p:nvCxnSpPr>
        <p:spPr>
          <a:xfrm flipV="1">
            <a:off x="3220487" y="5376191"/>
            <a:ext cx="343486" cy="707813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363 CuadroTexto"/>
          <p:cNvSpPr txBox="1"/>
          <p:nvPr/>
        </p:nvSpPr>
        <p:spPr>
          <a:xfrm rot="16200000">
            <a:off x="4230762" y="4840626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+</a:t>
            </a:r>
          </a:p>
        </p:txBody>
      </p:sp>
      <p:sp>
        <p:nvSpPr>
          <p:cNvPr id="366" name="365 Arco de bloque"/>
          <p:cNvSpPr/>
          <p:nvPr/>
        </p:nvSpPr>
        <p:spPr>
          <a:xfrm rot="5219537" flipV="1">
            <a:off x="1183841" y="1443805"/>
            <a:ext cx="411616" cy="387559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7" name="366 CuadroTexto"/>
          <p:cNvSpPr txBox="1"/>
          <p:nvPr/>
        </p:nvSpPr>
        <p:spPr>
          <a:xfrm>
            <a:off x="1035647" y="121011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68" name="367 Flecha circular"/>
          <p:cNvSpPr/>
          <p:nvPr/>
        </p:nvSpPr>
        <p:spPr>
          <a:xfrm rot="5634591">
            <a:off x="1576705" y="1399016"/>
            <a:ext cx="448624" cy="45043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69" name="368 CuadroTexto"/>
          <p:cNvSpPr txBox="1"/>
          <p:nvPr/>
        </p:nvSpPr>
        <p:spPr>
          <a:xfrm>
            <a:off x="1792574" y="111976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20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70" name="369 Flecha circular"/>
          <p:cNvSpPr/>
          <p:nvPr/>
        </p:nvSpPr>
        <p:spPr>
          <a:xfrm rot="5634591" flipV="1">
            <a:off x="1936708" y="1461438"/>
            <a:ext cx="408035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71" name="370 Flecha circular"/>
          <p:cNvSpPr/>
          <p:nvPr/>
        </p:nvSpPr>
        <p:spPr>
          <a:xfrm rot="5400000">
            <a:off x="2191359" y="1345373"/>
            <a:ext cx="469068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72" name="371 CuadroTexto"/>
          <p:cNvSpPr txBox="1"/>
          <p:nvPr/>
        </p:nvSpPr>
        <p:spPr>
          <a:xfrm>
            <a:off x="2546935" y="1070707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20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373" name="372 Flecha circular"/>
          <p:cNvSpPr/>
          <p:nvPr/>
        </p:nvSpPr>
        <p:spPr>
          <a:xfrm rot="5400000" flipV="1">
            <a:off x="2618575" y="1405548"/>
            <a:ext cx="377300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375" name="374 Conector recto"/>
          <p:cNvCxnSpPr/>
          <p:nvPr/>
        </p:nvCxnSpPr>
        <p:spPr>
          <a:xfrm flipV="1">
            <a:off x="2946879" y="4656250"/>
            <a:ext cx="209437" cy="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375 Conector recto"/>
          <p:cNvCxnSpPr/>
          <p:nvPr/>
        </p:nvCxnSpPr>
        <p:spPr>
          <a:xfrm flipV="1">
            <a:off x="3439137" y="4456546"/>
            <a:ext cx="1884" cy="18000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390 Forma libre"/>
          <p:cNvSpPr/>
          <p:nvPr/>
        </p:nvSpPr>
        <p:spPr>
          <a:xfrm>
            <a:off x="3044655" y="4457099"/>
            <a:ext cx="400050" cy="184478"/>
          </a:xfrm>
          <a:custGeom>
            <a:avLst/>
            <a:gdLst>
              <a:gd name="connsiteX0" fmla="*/ 0 w 400050"/>
              <a:gd name="connsiteY0" fmla="*/ 169545 h 173487"/>
              <a:gd name="connsiteX1" fmla="*/ 118110 w 400050"/>
              <a:gd name="connsiteY1" fmla="*/ 163830 h 173487"/>
              <a:gd name="connsiteX2" fmla="*/ 300990 w 400050"/>
              <a:gd name="connsiteY2" fmla="*/ 85725 h 173487"/>
              <a:gd name="connsiteX3" fmla="*/ 400050 w 400050"/>
              <a:gd name="connsiteY3" fmla="*/ 0 h 17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73487">
                <a:moveTo>
                  <a:pt x="0" y="169545"/>
                </a:moveTo>
                <a:cubicBezTo>
                  <a:pt x="33972" y="173672"/>
                  <a:pt x="67945" y="177800"/>
                  <a:pt x="118110" y="163830"/>
                </a:cubicBezTo>
                <a:cubicBezTo>
                  <a:pt x="168275" y="149860"/>
                  <a:pt x="254000" y="113030"/>
                  <a:pt x="300990" y="85725"/>
                </a:cubicBezTo>
                <a:cubicBezTo>
                  <a:pt x="347980" y="58420"/>
                  <a:pt x="384493" y="12700"/>
                  <a:pt x="40005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4" name="393 CuadroTexto"/>
          <p:cNvSpPr txBox="1"/>
          <p:nvPr/>
        </p:nvSpPr>
        <p:spPr>
          <a:xfrm>
            <a:off x="3227633" y="5779003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395" name="394 Conector recto"/>
          <p:cNvCxnSpPr>
            <a:stCxn id="398" idx="0"/>
          </p:cNvCxnSpPr>
          <p:nvPr/>
        </p:nvCxnSpPr>
        <p:spPr>
          <a:xfrm flipV="1">
            <a:off x="3220487" y="6076546"/>
            <a:ext cx="213516" cy="7458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396 CuadroTexto"/>
          <p:cNvSpPr txBox="1"/>
          <p:nvPr/>
        </p:nvSpPr>
        <p:spPr>
          <a:xfrm>
            <a:off x="3232366" y="4156309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s-AR" dirty="0" smtClean="0"/>
              <a:t>20</a:t>
            </a:r>
            <a:endParaRPr lang="es-AR" dirty="0"/>
          </a:p>
        </p:txBody>
      </p:sp>
      <p:sp>
        <p:nvSpPr>
          <p:cNvPr id="398" name="397 CuadroTexto"/>
          <p:cNvSpPr txBox="1"/>
          <p:nvPr/>
        </p:nvSpPr>
        <p:spPr>
          <a:xfrm>
            <a:off x="2933893" y="6084004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s-AR" dirty="0" smtClean="0"/>
              <a:t>20</a:t>
            </a:r>
            <a:endParaRPr lang="es-AR" dirty="0"/>
          </a:p>
        </p:txBody>
      </p:sp>
      <p:sp>
        <p:nvSpPr>
          <p:cNvPr id="406" name="405 Flecha circular"/>
          <p:cNvSpPr/>
          <p:nvPr/>
        </p:nvSpPr>
        <p:spPr>
          <a:xfrm rot="5400000" flipH="1">
            <a:off x="3284313" y="1394395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07" name="406 CuadroTexto"/>
          <p:cNvSpPr txBox="1"/>
          <p:nvPr/>
        </p:nvSpPr>
        <p:spPr>
          <a:xfrm>
            <a:off x="3480156" y="109646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100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408" name="407 Flecha circular"/>
          <p:cNvSpPr/>
          <p:nvPr/>
        </p:nvSpPr>
        <p:spPr>
          <a:xfrm rot="5400000" flipH="1" flipV="1">
            <a:off x="3624440" y="1459472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10" name="409 CuadroTexto"/>
          <p:cNvSpPr txBox="1"/>
          <p:nvPr/>
        </p:nvSpPr>
        <p:spPr>
          <a:xfrm>
            <a:off x="4095946" y="4651231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s-AR" dirty="0"/>
              <a:t>100</a:t>
            </a:r>
          </a:p>
        </p:txBody>
      </p:sp>
      <p:cxnSp>
        <p:nvCxnSpPr>
          <p:cNvPr id="420" name="419 Conector recto"/>
          <p:cNvCxnSpPr/>
          <p:nvPr/>
        </p:nvCxnSpPr>
        <p:spPr>
          <a:xfrm flipV="1">
            <a:off x="4158574" y="4649457"/>
            <a:ext cx="0" cy="90000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423 Flecha circular"/>
          <p:cNvSpPr/>
          <p:nvPr/>
        </p:nvSpPr>
        <p:spPr>
          <a:xfrm rot="5400000" flipH="1">
            <a:off x="3960802" y="1401010"/>
            <a:ext cx="459426" cy="454351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25" name="424 CuadroTexto"/>
          <p:cNvSpPr txBox="1"/>
          <p:nvPr/>
        </p:nvSpPr>
        <p:spPr>
          <a:xfrm>
            <a:off x="4227085" y="111976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100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sp>
        <p:nvSpPr>
          <p:cNvPr id="426" name="425 Flecha circular"/>
          <p:cNvSpPr/>
          <p:nvPr/>
        </p:nvSpPr>
        <p:spPr>
          <a:xfrm rot="5400000" flipH="1" flipV="1">
            <a:off x="4387022" y="1465964"/>
            <a:ext cx="459426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28" name="427 CuadroTexto"/>
          <p:cNvSpPr txBox="1"/>
          <p:nvPr/>
        </p:nvSpPr>
        <p:spPr>
          <a:xfrm>
            <a:off x="4483000" y="4055543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chemeClr val="accent4"/>
                </a:solidFill>
              </a:defRPr>
            </a:lvl1pPr>
          </a:lstStyle>
          <a:p>
            <a:r>
              <a:rPr lang="es-AR" dirty="0"/>
              <a:t>60</a:t>
            </a:r>
          </a:p>
        </p:txBody>
      </p:sp>
      <p:cxnSp>
        <p:nvCxnSpPr>
          <p:cNvPr id="431" name="430 Conector recto"/>
          <p:cNvCxnSpPr/>
          <p:nvPr/>
        </p:nvCxnSpPr>
        <p:spPr>
          <a:xfrm flipV="1">
            <a:off x="3213231" y="4359251"/>
            <a:ext cx="325705" cy="374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3" name="282 Grupo"/>
          <p:cNvGrpSpPr/>
          <p:nvPr/>
        </p:nvGrpSpPr>
        <p:grpSpPr>
          <a:xfrm>
            <a:off x="6134486" y="3634939"/>
            <a:ext cx="2883588" cy="2360825"/>
            <a:chOff x="1741170" y="1335722"/>
            <a:chExt cx="4758389" cy="3472804"/>
          </a:xfrm>
        </p:grpSpPr>
        <p:sp>
          <p:nvSpPr>
            <p:cNvPr id="285" name="47 CuadroTexto"/>
            <p:cNvSpPr txBox="1"/>
            <p:nvPr/>
          </p:nvSpPr>
          <p:spPr>
            <a:xfrm>
              <a:off x="3840480" y="4489668"/>
              <a:ext cx="400050" cy="25146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/>
                <a:t>4</a:t>
              </a:r>
            </a:p>
          </p:txBody>
        </p:sp>
        <p:sp>
          <p:nvSpPr>
            <p:cNvPr id="286" name="48 CuadroTexto"/>
            <p:cNvSpPr txBox="1"/>
            <p:nvPr/>
          </p:nvSpPr>
          <p:spPr>
            <a:xfrm>
              <a:off x="2011680" y="4466808"/>
              <a:ext cx="400050" cy="25146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 dirty="0" smtClean="0"/>
                <a:t>2</a:t>
              </a:r>
              <a:endParaRPr lang="es-AR" sz="1100" dirty="0"/>
            </a:p>
          </p:txBody>
        </p:sp>
        <p:sp>
          <p:nvSpPr>
            <p:cNvPr id="287" name="49 CuadroTexto"/>
            <p:cNvSpPr txBox="1"/>
            <p:nvPr/>
          </p:nvSpPr>
          <p:spPr>
            <a:xfrm>
              <a:off x="5974080" y="4482048"/>
              <a:ext cx="400050" cy="25146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/>
                <a:t>2</a:t>
              </a:r>
            </a:p>
          </p:txBody>
        </p:sp>
        <p:sp>
          <p:nvSpPr>
            <p:cNvPr id="288" name="50 CuadroTexto"/>
            <p:cNvSpPr txBox="1"/>
            <p:nvPr/>
          </p:nvSpPr>
          <p:spPr>
            <a:xfrm>
              <a:off x="6099509" y="2531327"/>
              <a:ext cx="400050" cy="25145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/>
                <a:t>2</a:t>
              </a:r>
            </a:p>
          </p:txBody>
        </p:sp>
        <p:sp>
          <p:nvSpPr>
            <p:cNvPr id="300" name="51 CuadroTexto"/>
            <p:cNvSpPr txBox="1"/>
            <p:nvPr/>
          </p:nvSpPr>
          <p:spPr>
            <a:xfrm>
              <a:off x="6030929" y="3468588"/>
              <a:ext cx="400051" cy="251459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100"/>
                <a:t>2</a:t>
              </a:r>
            </a:p>
          </p:txBody>
        </p:sp>
        <p:cxnSp>
          <p:nvCxnSpPr>
            <p:cNvPr id="305" name="52 Conector recto de flecha"/>
            <p:cNvCxnSpPr/>
            <p:nvPr/>
          </p:nvCxnSpPr>
          <p:spPr>
            <a:xfrm>
              <a:off x="6030930" y="2180809"/>
              <a:ext cx="7620" cy="1097280"/>
            </a:xfrm>
            <a:prstGeom prst="straightConnector1">
              <a:avLst/>
            </a:prstGeom>
            <a:ln w="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54 Conector recto de flecha"/>
            <p:cNvCxnSpPr/>
            <p:nvPr/>
          </p:nvCxnSpPr>
          <p:spPr>
            <a:xfrm>
              <a:off x="6046169" y="3270467"/>
              <a:ext cx="7620" cy="868680"/>
            </a:xfrm>
            <a:prstGeom prst="straightConnector1">
              <a:avLst/>
            </a:prstGeom>
            <a:ln w="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56 Conector recto de flecha"/>
            <p:cNvCxnSpPr/>
            <p:nvPr/>
          </p:nvCxnSpPr>
          <p:spPr>
            <a:xfrm>
              <a:off x="2541270" y="4786848"/>
              <a:ext cx="3154680" cy="0"/>
            </a:xfrm>
            <a:prstGeom prst="straightConnector1">
              <a:avLst/>
            </a:prstGeom>
            <a:ln w="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58 Conector recto de flecha"/>
            <p:cNvCxnSpPr/>
            <p:nvPr/>
          </p:nvCxnSpPr>
          <p:spPr>
            <a:xfrm>
              <a:off x="5695950" y="4794468"/>
              <a:ext cx="792480" cy="0"/>
            </a:xfrm>
            <a:prstGeom prst="straightConnector1">
              <a:avLst/>
            </a:prstGeom>
            <a:ln w="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61 Conector recto de flecha"/>
            <p:cNvCxnSpPr/>
            <p:nvPr/>
          </p:nvCxnSpPr>
          <p:spPr>
            <a:xfrm>
              <a:off x="1741170" y="4786848"/>
              <a:ext cx="792480" cy="0"/>
            </a:xfrm>
            <a:prstGeom prst="straightConnector1">
              <a:avLst/>
            </a:prstGeom>
            <a:ln w="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7" name="326 Grupo"/>
            <p:cNvGrpSpPr/>
            <p:nvPr/>
          </p:nvGrpSpPr>
          <p:grpSpPr>
            <a:xfrm>
              <a:off x="1741170" y="1335722"/>
              <a:ext cx="4732021" cy="3472804"/>
              <a:chOff x="1741170" y="1335722"/>
              <a:chExt cx="4732021" cy="3472804"/>
            </a:xfrm>
          </p:grpSpPr>
          <p:sp>
            <p:nvSpPr>
              <p:cNvPr id="328" name="43 CuadroTexto"/>
              <p:cNvSpPr txBox="1"/>
              <p:nvPr/>
            </p:nvSpPr>
            <p:spPr>
              <a:xfrm>
                <a:off x="2703976" y="2857500"/>
                <a:ext cx="766552" cy="2514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100" dirty="0" smtClean="0"/>
                  <a:t>20</a:t>
                </a:r>
                <a:endParaRPr lang="es-AR" sz="1100" dirty="0"/>
              </a:p>
            </p:txBody>
          </p:sp>
          <p:cxnSp>
            <p:nvCxnSpPr>
              <p:cNvPr id="329" name="33 Conector recto de flecha"/>
              <p:cNvCxnSpPr/>
              <p:nvPr/>
            </p:nvCxnSpPr>
            <p:spPr>
              <a:xfrm>
                <a:off x="1756410" y="3234690"/>
                <a:ext cx="723900" cy="1524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1 Conector recto"/>
              <p:cNvCxnSpPr/>
              <p:nvPr/>
            </p:nvCxnSpPr>
            <p:spPr>
              <a:xfrm>
                <a:off x="2526030" y="2152650"/>
                <a:ext cx="15240" cy="201168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2 Conector recto"/>
              <p:cNvCxnSpPr/>
              <p:nvPr/>
            </p:nvCxnSpPr>
            <p:spPr>
              <a:xfrm>
                <a:off x="1741170" y="2152650"/>
                <a:ext cx="4732021" cy="18377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35 Flecha circular"/>
              <p:cNvSpPr/>
              <p:nvPr/>
            </p:nvSpPr>
            <p:spPr>
              <a:xfrm rot="1171613" flipH="1">
                <a:off x="2247525" y="2918223"/>
                <a:ext cx="555905" cy="533400"/>
              </a:xfrm>
              <a:prstGeom prst="circularArrow">
                <a:avLst>
                  <a:gd name="adj1" fmla="val 6307"/>
                  <a:gd name="adj2" fmla="val 768780"/>
                  <a:gd name="adj3" fmla="val 19789886"/>
                  <a:gd name="adj4" fmla="val 9412359"/>
                  <a:gd name="adj5" fmla="val 1246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45 CuadroTexto"/>
              <p:cNvSpPr txBox="1"/>
              <p:nvPr/>
            </p:nvSpPr>
            <p:spPr>
              <a:xfrm>
                <a:off x="3603687" y="1419045"/>
                <a:ext cx="873635" cy="251460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100" dirty="0" smtClean="0"/>
                  <a:t>100</a:t>
                </a:r>
                <a:endParaRPr lang="es-AR" sz="1100" dirty="0"/>
              </a:p>
            </p:txBody>
          </p:sp>
          <p:sp>
            <p:nvSpPr>
              <p:cNvPr id="336" name="46 CuadroTexto"/>
              <p:cNvSpPr txBox="1"/>
              <p:nvPr/>
            </p:nvSpPr>
            <p:spPr>
              <a:xfrm>
                <a:off x="1741170" y="2932643"/>
                <a:ext cx="609598" cy="251459"/>
              </a:xfrm>
              <a:prstGeom prst="rect">
                <a:avLst/>
              </a:prstGeom>
              <a:solidFill>
                <a:schemeClr val="lt1"/>
              </a:solidFill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1100" dirty="0" smtClean="0"/>
                  <a:t>20</a:t>
                </a:r>
                <a:endParaRPr lang="es-AR" sz="1100" dirty="0"/>
              </a:p>
            </p:txBody>
          </p:sp>
          <p:sp>
            <p:nvSpPr>
              <p:cNvPr id="337" name="12 Elipse"/>
              <p:cNvSpPr>
                <a:spLocks noChangeAspect="1"/>
              </p:cNvSpPr>
              <p:nvPr/>
            </p:nvSpPr>
            <p:spPr>
              <a:xfrm>
                <a:off x="2483768" y="2204872"/>
                <a:ext cx="72891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AR" sz="1100"/>
              </a:p>
            </p:txBody>
          </p:sp>
          <p:cxnSp>
            <p:nvCxnSpPr>
              <p:cNvPr id="338" name="55 Conector recto de flecha"/>
              <p:cNvCxnSpPr/>
              <p:nvPr/>
            </p:nvCxnSpPr>
            <p:spPr>
              <a:xfrm flipH="1" flipV="1">
                <a:off x="1893571" y="4255770"/>
                <a:ext cx="655320" cy="762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58 Conector recto de flecha"/>
              <p:cNvCxnSpPr/>
              <p:nvPr/>
            </p:nvCxnSpPr>
            <p:spPr>
              <a:xfrm flipV="1">
                <a:off x="2518411" y="4271010"/>
                <a:ext cx="7620" cy="533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67 Conector recto de flecha"/>
              <p:cNvCxnSpPr/>
              <p:nvPr/>
            </p:nvCxnSpPr>
            <p:spPr>
              <a:xfrm flipV="1">
                <a:off x="5703571" y="4248150"/>
                <a:ext cx="7620" cy="5334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4" name="343 CuadroTexto"/>
              <p:cNvSpPr txBox="1"/>
              <p:nvPr/>
            </p:nvSpPr>
            <p:spPr>
              <a:xfrm>
                <a:off x="1893569" y="4242939"/>
                <a:ext cx="668439" cy="45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/>
                  <a:t>20</a:t>
                </a:r>
                <a:endParaRPr lang="es-AR" sz="1400" dirty="0"/>
              </a:p>
            </p:txBody>
          </p:sp>
          <p:sp>
            <p:nvSpPr>
              <p:cNvPr id="345" name="344 CuadroTexto"/>
              <p:cNvSpPr txBox="1">
                <a:spLocks noChangeAspect="1"/>
              </p:cNvSpPr>
              <p:nvPr/>
            </p:nvSpPr>
            <p:spPr>
              <a:xfrm>
                <a:off x="2635029" y="4421921"/>
                <a:ext cx="835500" cy="38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/>
                  <a:t>110</a:t>
                </a:r>
                <a:endParaRPr lang="es-AR" sz="1400" dirty="0"/>
              </a:p>
            </p:txBody>
          </p:sp>
          <p:sp>
            <p:nvSpPr>
              <p:cNvPr id="346" name="345 CuadroTexto"/>
              <p:cNvSpPr txBox="1">
                <a:spLocks noChangeAspect="1"/>
              </p:cNvSpPr>
              <p:nvPr/>
            </p:nvSpPr>
            <p:spPr>
              <a:xfrm>
                <a:off x="4835463" y="4425732"/>
                <a:ext cx="825836" cy="382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/>
                  <a:t>160</a:t>
                </a:r>
                <a:endParaRPr lang="es-AR" sz="1400" dirty="0"/>
              </a:p>
            </p:txBody>
          </p:sp>
          <p:grpSp>
            <p:nvGrpSpPr>
              <p:cNvPr id="347" name="346 Grupo"/>
              <p:cNvGrpSpPr/>
              <p:nvPr/>
            </p:nvGrpSpPr>
            <p:grpSpPr>
              <a:xfrm>
                <a:off x="1749572" y="1335722"/>
                <a:ext cx="4706110" cy="809308"/>
                <a:chOff x="1749572" y="1335722"/>
                <a:chExt cx="4706110" cy="809308"/>
              </a:xfrm>
            </p:grpSpPr>
            <p:sp>
              <p:nvSpPr>
                <p:cNvPr id="354" name="44 CuadroTexto"/>
                <p:cNvSpPr txBox="1"/>
                <p:nvPr/>
              </p:nvSpPr>
              <p:spPr>
                <a:xfrm>
                  <a:off x="5250522" y="1353184"/>
                  <a:ext cx="657277" cy="25146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AR" sz="1100" dirty="0" smtClean="0"/>
                    <a:t>30</a:t>
                  </a:r>
                  <a:endParaRPr lang="es-AR" sz="1100" dirty="0"/>
                </a:p>
              </p:txBody>
            </p:sp>
            <p:cxnSp>
              <p:nvCxnSpPr>
                <p:cNvPr id="355" name="34 Conector recto de flecha"/>
                <p:cNvCxnSpPr/>
                <p:nvPr/>
              </p:nvCxnSpPr>
              <p:spPr>
                <a:xfrm>
                  <a:off x="4191000" y="1398270"/>
                  <a:ext cx="7620" cy="746760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6" name="21 Grupo"/>
                <p:cNvGrpSpPr/>
                <p:nvPr/>
              </p:nvGrpSpPr>
              <p:grpSpPr>
                <a:xfrm>
                  <a:off x="2558414" y="1756410"/>
                  <a:ext cx="3120391" cy="259080"/>
                  <a:chOff x="0" y="7620"/>
                  <a:chExt cx="3962400" cy="259080"/>
                </a:xfrm>
              </p:grpSpPr>
              <p:sp>
                <p:nvSpPr>
                  <p:cNvPr id="384" name="22 Rectángulo"/>
                  <p:cNvSpPr/>
                  <p:nvPr/>
                </p:nvSpPr>
                <p:spPr>
                  <a:xfrm>
                    <a:off x="0" y="30480"/>
                    <a:ext cx="39624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AR" sz="1100"/>
                  </a:p>
                </p:txBody>
              </p:sp>
              <p:grpSp>
                <p:nvGrpSpPr>
                  <p:cNvPr id="385" name="23 Grupo"/>
                  <p:cNvGrpSpPr/>
                  <p:nvPr/>
                </p:nvGrpSpPr>
                <p:grpSpPr>
                  <a:xfrm>
                    <a:off x="358140" y="7620"/>
                    <a:ext cx="3200400" cy="259080"/>
                    <a:chOff x="358140" y="7620"/>
                    <a:chExt cx="3200400" cy="259080"/>
                  </a:xfrm>
                </p:grpSpPr>
                <p:cxnSp>
                  <p:nvCxnSpPr>
                    <p:cNvPr id="386" name="24 Conector recto de flecha"/>
                    <p:cNvCxnSpPr/>
                    <p:nvPr/>
                  </p:nvCxnSpPr>
                  <p:spPr>
                    <a:xfrm>
                      <a:off x="358140" y="3048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9" name="25 Conector recto de flecha"/>
                    <p:cNvCxnSpPr/>
                    <p:nvPr/>
                  </p:nvCxnSpPr>
                  <p:spPr>
                    <a:xfrm>
                      <a:off x="807720" y="4572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0" name="26 Conector recto de flecha"/>
                    <p:cNvCxnSpPr/>
                    <p:nvPr/>
                  </p:nvCxnSpPr>
                  <p:spPr>
                    <a:xfrm>
                      <a:off x="1158240" y="2286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2" name="27 Conector recto de flecha"/>
                    <p:cNvCxnSpPr/>
                    <p:nvPr/>
                  </p:nvCxnSpPr>
                  <p:spPr>
                    <a:xfrm>
                      <a:off x="1607820" y="3810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3" name="28 Conector recto de flecha"/>
                    <p:cNvCxnSpPr/>
                    <p:nvPr/>
                  </p:nvCxnSpPr>
                  <p:spPr>
                    <a:xfrm>
                      <a:off x="1912620" y="762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6" name="29 Conector recto de flecha"/>
                    <p:cNvCxnSpPr/>
                    <p:nvPr/>
                  </p:nvCxnSpPr>
                  <p:spPr>
                    <a:xfrm>
                      <a:off x="2339340" y="2286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30 Conector recto de flecha"/>
                    <p:cNvCxnSpPr/>
                    <p:nvPr/>
                  </p:nvCxnSpPr>
                  <p:spPr>
                    <a:xfrm>
                      <a:off x="2689860" y="1907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5" name="31 Conector recto de flecha"/>
                    <p:cNvCxnSpPr/>
                    <p:nvPr/>
                  </p:nvCxnSpPr>
                  <p:spPr>
                    <a:xfrm>
                      <a:off x="3139440" y="1524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32 Conector recto de flecha"/>
                    <p:cNvCxnSpPr/>
                    <p:nvPr/>
                  </p:nvCxnSpPr>
                  <p:spPr>
                    <a:xfrm>
                      <a:off x="3558540" y="2286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57" name="44 CuadroTexto"/>
                <p:cNvSpPr txBox="1"/>
                <p:nvPr/>
              </p:nvSpPr>
              <p:spPr>
                <a:xfrm>
                  <a:off x="4549900" y="1468477"/>
                  <a:ext cx="558215" cy="25146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AR" sz="1100" dirty="0" smtClean="0"/>
                    <a:t>20</a:t>
                  </a:r>
                  <a:endParaRPr lang="es-AR" sz="1100" dirty="0"/>
                </a:p>
              </p:txBody>
            </p:sp>
            <p:sp>
              <p:nvSpPr>
                <p:cNvPr id="360" name="359 Triángulo rectángulo"/>
                <p:cNvSpPr/>
                <p:nvPr/>
              </p:nvSpPr>
              <p:spPr>
                <a:xfrm flipH="1">
                  <a:off x="1749572" y="1544776"/>
                  <a:ext cx="768837" cy="480998"/>
                </a:xfrm>
                <a:prstGeom prst="rtTriangle">
                  <a:avLst/>
                </a:prstGeom>
                <a:pattFill prst="ltVert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sp>
              <p:nvSpPr>
                <p:cNvPr id="361" name="44 CuadroTexto"/>
                <p:cNvSpPr txBox="1"/>
                <p:nvPr/>
              </p:nvSpPr>
              <p:spPr>
                <a:xfrm>
                  <a:off x="2529839" y="1335722"/>
                  <a:ext cx="748212" cy="251460"/>
                </a:xfrm>
                <a:prstGeom prst="rect">
                  <a:avLst/>
                </a:prstGeom>
                <a:solidFill>
                  <a:schemeClr val="lt1"/>
                </a:solidFill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s-AR" sz="1100" dirty="0" smtClean="0"/>
                    <a:t>30</a:t>
                  </a:r>
                  <a:endParaRPr lang="es-AR" sz="1100" dirty="0"/>
                </a:p>
              </p:txBody>
            </p:sp>
            <p:grpSp>
              <p:nvGrpSpPr>
                <p:cNvPr id="362" name="21 Grupo"/>
                <p:cNvGrpSpPr/>
                <p:nvPr/>
              </p:nvGrpSpPr>
              <p:grpSpPr>
                <a:xfrm>
                  <a:off x="5741669" y="1556241"/>
                  <a:ext cx="714013" cy="454891"/>
                  <a:chOff x="0" y="30480"/>
                  <a:chExt cx="3962400" cy="228600"/>
                </a:xfrm>
              </p:grpSpPr>
              <p:sp>
                <p:nvSpPr>
                  <p:cNvPr id="363" name="22 Rectángulo"/>
                  <p:cNvSpPr/>
                  <p:nvPr/>
                </p:nvSpPr>
                <p:spPr>
                  <a:xfrm>
                    <a:off x="0" y="30480"/>
                    <a:ext cx="3962400" cy="2286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s-AR" sz="1100"/>
                  </a:p>
                </p:txBody>
              </p:sp>
              <p:grpSp>
                <p:nvGrpSpPr>
                  <p:cNvPr id="374" name="23 Grupo"/>
                  <p:cNvGrpSpPr/>
                  <p:nvPr/>
                </p:nvGrpSpPr>
                <p:grpSpPr>
                  <a:xfrm>
                    <a:off x="807719" y="35900"/>
                    <a:ext cx="2548695" cy="223180"/>
                    <a:chOff x="807719" y="35900"/>
                    <a:chExt cx="2548695" cy="223180"/>
                  </a:xfrm>
                </p:grpSpPr>
                <p:cxnSp>
                  <p:nvCxnSpPr>
                    <p:cNvPr id="377" name="25 Conector recto de flecha"/>
                    <p:cNvCxnSpPr/>
                    <p:nvPr/>
                  </p:nvCxnSpPr>
                  <p:spPr>
                    <a:xfrm>
                      <a:off x="807719" y="3590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8" name="27 Conector recto de flecha"/>
                    <p:cNvCxnSpPr/>
                    <p:nvPr/>
                  </p:nvCxnSpPr>
                  <p:spPr>
                    <a:xfrm>
                      <a:off x="1607820" y="3810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9" name="31 Conector recto de flecha"/>
                    <p:cNvCxnSpPr/>
                    <p:nvPr/>
                  </p:nvCxnSpPr>
                  <p:spPr>
                    <a:xfrm>
                      <a:off x="2519329" y="36704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32 Conector recto de flecha"/>
                    <p:cNvCxnSpPr/>
                    <p:nvPr/>
                  </p:nvCxnSpPr>
                  <p:spPr>
                    <a:xfrm>
                      <a:off x="3356414" y="38100"/>
                      <a:ext cx="0" cy="22098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348" name="1 Conector recto"/>
              <p:cNvCxnSpPr/>
              <p:nvPr/>
            </p:nvCxnSpPr>
            <p:spPr>
              <a:xfrm>
                <a:off x="5716905" y="2171027"/>
                <a:ext cx="9525" cy="209998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9" name="348 Flecha circular"/>
              <p:cNvSpPr/>
              <p:nvPr/>
            </p:nvSpPr>
            <p:spPr>
              <a:xfrm rot="288870" flipH="1">
                <a:off x="2328701" y="3948937"/>
                <a:ext cx="459426" cy="441827"/>
              </a:xfrm>
              <a:prstGeom prst="circularArrow">
                <a:avLst>
                  <a:gd name="adj1" fmla="val 0"/>
                  <a:gd name="adj2" fmla="val 1142319"/>
                  <a:gd name="adj3" fmla="val 20457641"/>
                  <a:gd name="adj4" fmla="val 11937426"/>
                  <a:gd name="adj5" fmla="val 10546"/>
                </a:avLst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349 CuadroTexto"/>
              <p:cNvSpPr txBox="1"/>
              <p:nvPr/>
            </p:nvSpPr>
            <p:spPr>
              <a:xfrm>
                <a:off x="2774855" y="3831372"/>
                <a:ext cx="828830" cy="452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/>
                  <a:t>20</a:t>
                </a:r>
                <a:endParaRPr lang="es-AR" sz="1400" dirty="0"/>
              </a:p>
            </p:txBody>
          </p:sp>
        </p:grpSp>
      </p:grpSp>
      <p:sp>
        <p:nvSpPr>
          <p:cNvPr id="414" name="413 Rectángulo"/>
          <p:cNvSpPr>
            <a:spLocks/>
          </p:cNvSpPr>
          <p:nvPr/>
        </p:nvSpPr>
        <p:spPr>
          <a:xfrm rot="5400000">
            <a:off x="5538620" y="1669828"/>
            <a:ext cx="9000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6" name="415 Rectángulo"/>
          <p:cNvSpPr/>
          <p:nvPr/>
        </p:nvSpPr>
        <p:spPr>
          <a:xfrm flipH="1">
            <a:off x="5565115" y="2198895"/>
            <a:ext cx="59979" cy="2506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17" name="416 Conector recto de flecha"/>
          <p:cNvCxnSpPr/>
          <p:nvPr/>
        </p:nvCxnSpPr>
        <p:spPr>
          <a:xfrm flipV="1">
            <a:off x="5596717" y="2016660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417 Conector recto de flecha"/>
          <p:cNvCxnSpPr/>
          <p:nvPr/>
        </p:nvCxnSpPr>
        <p:spPr>
          <a:xfrm flipV="1">
            <a:off x="5596717" y="1775430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420 CuadroTexto"/>
          <p:cNvSpPr txBox="1"/>
          <p:nvPr/>
        </p:nvSpPr>
        <p:spPr>
          <a:xfrm>
            <a:off x="5636850" y="1838709"/>
            <a:ext cx="66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160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459" name="458 Rectángulo"/>
          <p:cNvSpPr>
            <a:spLocks/>
          </p:cNvSpPr>
          <p:nvPr/>
        </p:nvSpPr>
        <p:spPr>
          <a:xfrm>
            <a:off x="5896772" y="1573206"/>
            <a:ext cx="4754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60" name="21 Grupo"/>
          <p:cNvGrpSpPr/>
          <p:nvPr/>
        </p:nvGrpSpPr>
        <p:grpSpPr>
          <a:xfrm>
            <a:off x="5896772" y="1076615"/>
            <a:ext cx="453600" cy="442315"/>
            <a:chOff x="0" y="30480"/>
            <a:chExt cx="3962400" cy="228600"/>
          </a:xfrm>
        </p:grpSpPr>
        <p:sp>
          <p:nvSpPr>
            <p:cNvPr id="461" name="22 Rectángulo"/>
            <p:cNvSpPr/>
            <p:nvPr/>
          </p:nvSpPr>
          <p:spPr>
            <a:xfrm>
              <a:off x="0" y="30480"/>
              <a:ext cx="3962400" cy="228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AR" sz="1100"/>
            </a:p>
          </p:txBody>
        </p:sp>
        <p:grpSp>
          <p:nvGrpSpPr>
            <p:cNvPr id="462" name="23 Grupo"/>
            <p:cNvGrpSpPr/>
            <p:nvPr/>
          </p:nvGrpSpPr>
          <p:grpSpPr>
            <a:xfrm>
              <a:off x="907120" y="34371"/>
              <a:ext cx="2355847" cy="222209"/>
              <a:chOff x="907120" y="34371"/>
              <a:chExt cx="2355847" cy="222209"/>
            </a:xfrm>
          </p:grpSpPr>
          <p:cxnSp>
            <p:nvCxnSpPr>
              <p:cNvPr id="463" name="24 Conector recto de flecha"/>
              <p:cNvCxnSpPr/>
              <p:nvPr/>
            </p:nvCxnSpPr>
            <p:spPr>
              <a:xfrm>
                <a:off x="907120" y="34371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27 Conector recto de flecha"/>
              <p:cNvCxnSpPr/>
              <p:nvPr/>
            </p:nvCxnSpPr>
            <p:spPr>
              <a:xfrm>
                <a:off x="2076544" y="35600"/>
                <a:ext cx="0" cy="220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30 Conector recto de flecha"/>
              <p:cNvCxnSpPr/>
              <p:nvPr/>
            </p:nvCxnSpPr>
            <p:spPr>
              <a:xfrm>
                <a:off x="3262967" y="34700"/>
                <a:ext cx="0" cy="2201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7" name="466 CuadroTexto"/>
          <p:cNvSpPr txBox="1"/>
          <p:nvPr/>
        </p:nvSpPr>
        <p:spPr>
          <a:xfrm>
            <a:off x="5830388" y="1632039"/>
            <a:ext cx="663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468" name="467 Conector recto de flecha"/>
          <p:cNvCxnSpPr/>
          <p:nvPr/>
        </p:nvCxnSpPr>
        <p:spPr>
          <a:xfrm flipV="1">
            <a:off x="5883081" y="1633497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468 CuadroTexto"/>
          <p:cNvSpPr txBox="1"/>
          <p:nvPr/>
        </p:nvSpPr>
        <p:spPr>
          <a:xfrm>
            <a:off x="5731381" y="768838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30</a:t>
            </a:r>
            <a:endParaRPr lang="es-AR" sz="1400" dirty="0"/>
          </a:p>
        </p:txBody>
      </p:sp>
      <p:cxnSp>
        <p:nvCxnSpPr>
          <p:cNvPr id="470" name="469 Conector recto de flecha"/>
          <p:cNvCxnSpPr/>
          <p:nvPr/>
        </p:nvCxnSpPr>
        <p:spPr>
          <a:xfrm flipV="1">
            <a:off x="5744319" y="1632039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470 CuadroTexto"/>
          <p:cNvSpPr txBox="1"/>
          <p:nvPr/>
        </p:nvSpPr>
        <p:spPr>
          <a:xfrm>
            <a:off x="1329977" y="2833946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16" name="15 Triángulo rectángulo"/>
          <p:cNvSpPr/>
          <p:nvPr/>
        </p:nvSpPr>
        <p:spPr>
          <a:xfrm flipH="1">
            <a:off x="1336747" y="1094678"/>
            <a:ext cx="448565" cy="416085"/>
          </a:xfrm>
          <a:prstGeom prst="rt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72" name="471 CuadroTexto"/>
          <p:cNvSpPr txBox="1"/>
          <p:nvPr/>
        </p:nvSpPr>
        <p:spPr>
          <a:xfrm>
            <a:off x="4800273" y="922726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473" name="472 CuadroTexto"/>
          <p:cNvSpPr txBox="1"/>
          <p:nvPr/>
        </p:nvSpPr>
        <p:spPr>
          <a:xfrm>
            <a:off x="3156587" y="926482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20</a:t>
            </a:r>
            <a:endParaRPr lang="es-AR" sz="1400" dirty="0"/>
          </a:p>
        </p:txBody>
      </p:sp>
      <p:sp>
        <p:nvSpPr>
          <p:cNvPr id="474" name="473 CuadroTexto"/>
          <p:cNvSpPr txBox="1"/>
          <p:nvPr/>
        </p:nvSpPr>
        <p:spPr>
          <a:xfrm>
            <a:off x="1725510" y="800525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30</a:t>
            </a:r>
            <a:endParaRPr lang="es-AR" sz="1400" dirty="0"/>
          </a:p>
        </p:txBody>
      </p:sp>
      <p:sp>
        <p:nvSpPr>
          <p:cNvPr id="475" name="474 Flecha circular"/>
          <p:cNvSpPr/>
          <p:nvPr/>
        </p:nvSpPr>
        <p:spPr>
          <a:xfrm rot="288870" flipV="1">
            <a:off x="2080300" y="4580759"/>
            <a:ext cx="438177" cy="49855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477" name="33 Conector recto de flecha"/>
          <p:cNvCxnSpPr/>
          <p:nvPr/>
        </p:nvCxnSpPr>
        <p:spPr>
          <a:xfrm>
            <a:off x="3957541" y="980088"/>
            <a:ext cx="0" cy="5563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8" name="477 CuadroTexto"/>
          <p:cNvSpPr txBox="1"/>
          <p:nvPr/>
        </p:nvSpPr>
        <p:spPr>
          <a:xfrm>
            <a:off x="3972887" y="736018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100</a:t>
            </a:r>
            <a:endParaRPr lang="es-AR" sz="1400" dirty="0"/>
          </a:p>
        </p:txBody>
      </p:sp>
      <p:cxnSp>
        <p:nvCxnSpPr>
          <p:cNvPr id="479" name="478 Conector recto"/>
          <p:cNvCxnSpPr/>
          <p:nvPr/>
        </p:nvCxnSpPr>
        <p:spPr>
          <a:xfrm flipV="1">
            <a:off x="1660322" y="5277932"/>
            <a:ext cx="0" cy="139898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39 Grupo"/>
          <p:cNvGrpSpPr/>
          <p:nvPr/>
        </p:nvGrpSpPr>
        <p:grpSpPr>
          <a:xfrm>
            <a:off x="1356178" y="5295500"/>
            <a:ext cx="893405" cy="1465613"/>
            <a:chOff x="1356178" y="5295500"/>
            <a:chExt cx="893405" cy="1465613"/>
          </a:xfrm>
        </p:grpSpPr>
        <p:grpSp>
          <p:nvGrpSpPr>
            <p:cNvPr id="39" name="38 Grupo"/>
            <p:cNvGrpSpPr/>
            <p:nvPr/>
          </p:nvGrpSpPr>
          <p:grpSpPr>
            <a:xfrm>
              <a:off x="1356178" y="5295500"/>
              <a:ext cx="369332" cy="1428826"/>
              <a:chOff x="1356178" y="5295500"/>
              <a:chExt cx="369332" cy="1428826"/>
            </a:xfrm>
          </p:grpSpPr>
          <p:sp>
            <p:nvSpPr>
              <p:cNvPr id="480" name="479 Rectángulo"/>
              <p:cNvSpPr/>
              <p:nvPr/>
            </p:nvSpPr>
            <p:spPr>
              <a:xfrm>
                <a:off x="1374738" y="5295500"/>
                <a:ext cx="280713" cy="1428826"/>
              </a:xfrm>
              <a:prstGeom prst="rect">
                <a:avLst/>
              </a:prstGeom>
              <a:pattFill prst="ltHorz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34 CuadroTexto"/>
              <p:cNvSpPr txBox="1"/>
              <p:nvPr/>
            </p:nvSpPr>
            <p:spPr>
              <a:xfrm rot="5400000">
                <a:off x="1433827" y="5836597"/>
                <a:ext cx="2140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-</a:t>
                </a:r>
                <a:endParaRPr lang="es-AR" dirty="0"/>
              </a:p>
            </p:txBody>
          </p:sp>
        </p:grpSp>
        <p:sp>
          <p:nvSpPr>
            <p:cNvPr id="481" name="480 CuadroTexto"/>
            <p:cNvSpPr txBox="1"/>
            <p:nvPr/>
          </p:nvSpPr>
          <p:spPr>
            <a:xfrm>
              <a:off x="1707074" y="6453336"/>
              <a:ext cx="5425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smtClean="0">
                  <a:solidFill>
                    <a:srgbClr val="FF0000"/>
                  </a:solidFill>
                </a:rPr>
                <a:t>160</a:t>
              </a:r>
              <a:endParaRPr lang="es-AR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82" name="33 Conector recto de flecha"/>
          <p:cNvCxnSpPr/>
          <p:nvPr/>
        </p:nvCxnSpPr>
        <p:spPr>
          <a:xfrm>
            <a:off x="6134486" y="767549"/>
            <a:ext cx="1" cy="792649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482 CuadroTexto"/>
          <p:cNvSpPr txBox="1"/>
          <p:nvPr/>
        </p:nvSpPr>
        <p:spPr>
          <a:xfrm>
            <a:off x="6087318" y="581649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C000"/>
                </a:solidFill>
              </a:rPr>
              <a:t>60</a:t>
            </a:r>
            <a:endParaRPr lang="es-AR" sz="1400" dirty="0">
              <a:solidFill>
                <a:srgbClr val="FFC000"/>
              </a:solidFill>
            </a:endParaRPr>
          </a:p>
        </p:txBody>
      </p:sp>
      <p:cxnSp>
        <p:nvCxnSpPr>
          <p:cNvPr id="485" name="484 Conector recto"/>
          <p:cNvCxnSpPr/>
          <p:nvPr/>
        </p:nvCxnSpPr>
        <p:spPr>
          <a:xfrm flipV="1">
            <a:off x="4904740" y="4647720"/>
            <a:ext cx="0" cy="1440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52 Grupo"/>
          <p:cNvGrpSpPr/>
          <p:nvPr/>
        </p:nvGrpSpPr>
        <p:grpSpPr>
          <a:xfrm>
            <a:off x="4648538" y="1973665"/>
            <a:ext cx="548104" cy="636197"/>
            <a:chOff x="4648538" y="1973665"/>
            <a:chExt cx="548104" cy="636197"/>
          </a:xfrm>
        </p:grpSpPr>
        <p:sp>
          <p:nvSpPr>
            <p:cNvPr id="488" name="487 CuadroTexto"/>
            <p:cNvSpPr txBox="1"/>
            <p:nvPr/>
          </p:nvSpPr>
          <p:spPr>
            <a:xfrm>
              <a:off x="4917090" y="2240530"/>
              <a:ext cx="145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-</a:t>
              </a:r>
              <a:endParaRPr lang="es-AR" dirty="0"/>
            </a:p>
          </p:txBody>
        </p:sp>
        <p:grpSp>
          <p:nvGrpSpPr>
            <p:cNvPr id="52" name="51 Grupo"/>
            <p:cNvGrpSpPr/>
            <p:nvPr/>
          </p:nvGrpSpPr>
          <p:grpSpPr>
            <a:xfrm>
              <a:off x="4648538" y="1973665"/>
              <a:ext cx="548104" cy="553418"/>
              <a:chOff x="4648538" y="1973665"/>
              <a:chExt cx="548104" cy="553418"/>
            </a:xfrm>
          </p:grpSpPr>
          <p:sp>
            <p:nvSpPr>
              <p:cNvPr id="279" name="278 CuadroTexto"/>
              <p:cNvSpPr txBox="1"/>
              <p:nvPr/>
            </p:nvSpPr>
            <p:spPr>
              <a:xfrm>
                <a:off x="4648538" y="2111638"/>
                <a:ext cx="3808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>
                    <a:solidFill>
                      <a:srgbClr val="FF0000"/>
                    </a:solidFill>
                  </a:rPr>
                  <a:t>60</a:t>
                </a:r>
                <a:endParaRPr lang="es-AR" sz="14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1" name="50 Grupo"/>
              <p:cNvGrpSpPr/>
              <p:nvPr/>
            </p:nvGrpSpPr>
            <p:grpSpPr>
              <a:xfrm>
                <a:off x="4930996" y="1973665"/>
                <a:ext cx="265646" cy="553418"/>
                <a:chOff x="4930996" y="1973665"/>
                <a:chExt cx="265646" cy="553418"/>
              </a:xfrm>
            </p:grpSpPr>
            <p:cxnSp>
              <p:nvCxnSpPr>
                <p:cNvPr id="486" name="485 Conector recto"/>
                <p:cNvCxnSpPr/>
                <p:nvPr/>
              </p:nvCxnSpPr>
              <p:spPr>
                <a:xfrm flipV="1">
                  <a:off x="4930996" y="1973665"/>
                  <a:ext cx="0" cy="54000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486 Conector recto"/>
                <p:cNvCxnSpPr/>
                <p:nvPr/>
              </p:nvCxnSpPr>
              <p:spPr>
                <a:xfrm>
                  <a:off x="4930996" y="1989499"/>
                  <a:ext cx="265646" cy="53758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91" name="33 Conector recto de flecha"/>
          <p:cNvCxnSpPr/>
          <p:nvPr/>
        </p:nvCxnSpPr>
        <p:spPr>
          <a:xfrm>
            <a:off x="4969632" y="781332"/>
            <a:ext cx="1" cy="792649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" name="491 CuadroTexto"/>
          <p:cNvSpPr txBox="1"/>
          <p:nvPr/>
        </p:nvSpPr>
        <p:spPr>
          <a:xfrm>
            <a:off x="4929670" y="715143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C000"/>
                </a:solidFill>
              </a:rPr>
              <a:t>40</a:t>
            </a:r>
            <a:endParaRPr lang="es-AR" sz="1400" dirty="0">
              <a:solidFill>
                <a:srgbClr val="FFC000"/>
              </a:solidFill>
            </a:endParaRPr>
          </a:p>
        </p:txBody>
      </p:sp>
      <p:cxnSp>
        <p:nvCxnSpPr>
          <p:cNvPr id="494" name="493 Conector recto"/>
          <p:cNvCxnSpPr/>
          <p:nvPr/>
        </p:nvCxnSpPr>
        <p:spPr>
          <a:xfrm flipV="1">
            <a:off x="4110292" y="2524528"/>
            <a:ext cx="0" cy="54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499 CuadroTexto"/>
          <p:cNvSpPr txBox="1"/>
          <p:nvPr/>
        </p:nvSpPr>
        <p:spPr>
          <a:xfrm>
            <a:off x="3777110" y="2640639"/>
            <a:ext cx="564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60</a:t>
            </a:r>
            <a:endParaRPr lang="es-AR" sz="1400" dirty="0">
              <a:solidFill>
                <a:srgbClr val="FF0000"/>
              </a:solidFill>
            </a:endParaRPr>
          </a:p>
        </p:txBody>
      </p:sp>
      <p:cxnSp>
        <p:nvCxnSpPr>
          <p:cNvPr id="501" name="33 Conector recto de flecha"/>
          <p:cNvCxnSpPr/>
          <p:nvPr/>
        </p:nvCxnSpPr>
        <p:spPr>
          <a:xfrm>
            <a:off x="3196278" y="750094"/>
            <a:ext cx="1" cy="792649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501 CuadroTexto"/>
          <p:cNvSpPr txBox="1"/>
          <p:nvPr/>
        </p:nvSpPr>
        <p:spPr>
          <a:xfrm>
            <a:off x="3156316" y="683905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C000"/>
                </a:solidFill>
              </a:rPr>
              <a:t>40</a:t>
            </a:r>
            <a:endParaRPr lang="es-AR" sz="1400" dirty="0">
              <a:solidFill>
                <a:srgbClr val="FFC000"/>
              </a:solidFill>
            </a:endParaRPr>
          </a:p>
        </p:txBody>
      </p:sp>
      <p:cxnSp>
        <p:nvCxnSpPr>
          <p:cNvPr id="503" name="502 Conector recto de flecha"/>
          <p:cNvCxnSpPr/>
          <p:nvPr/>
        </p:nvCxnSpPr>
        <p:spPr>
          <a:xfrm flipV="1">
            <a:off x="2483353" y="1605055"/>
            <a:ext cx="0" cy="18000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503 Conector recto"/>
          <p:cNvCxnSpPr/>
          <p:nvPr/>
        </p:nvCxnSpPr>
        <p:spPr>
          <a:xfrm flipV="1">
            <a:off x="3405304" y="1807083"/>
            <a:ext cx="0" cy="7200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504 Conector recto"/>
          <p:cNvCxnSpPr/>
          <p:nvPr/>
        </p:nvCxnSpPr>
        <p:spPr>
          <a:xfrm>
            <a:off x="3405722" y="1794681"/>
            <a:ext cx="705978" cy="3650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33 Conector recto de flecha"/>
          <p:cNvCxnSpPr/>
          <p:nvPr/>
        </p:nvCxnSpPr>
        <p:spPr>
          <a:xfrm>
            <a:off x="1674574" y="775590"/>
            <a:ext cx="1" cy="792649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" name="512 CuadroTexto"/>
          <p:cNvSpPr txBox="1"/>
          <p:nvPr/>
        </p:nvSpPr>
        <p:spPr>
          <a:xfrm>
            <a:off x="1302050" y="70444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FFC000"/>
                </a:solidFill>
              </a:rPr>
              <a:t>3</a:t>
            </a:r>
            <a:r>
              <a:rPr lang="es-AR" sz="1400" dirty="0" smtClean="0">
                <a:solidFill>
                  <a:srgbClr val="FFC000"/>
                </a:solidFill>
              </a:rPr>
              <a:t>0</a:t>
            </a:r>
            <a:endParaRPr lang="es-AR" sz="1400" dirty="0">
              <a:solidFill>
                <a:srgbClr val="FFC000"/>
              </a:solidFill>
            </a:endParaRPr>
          </a:p>
        </p:txBody>
      </p:sp>
      <p:cxnSp>
        <p:nvCxnSpPr>
          <p:cNvPr id="515" name="514 Conector recto"/>
          <p:cNvCxnSpPr/>
          <p:nvPr/>
        </p:nvCxnSpPr>
        <p:spPr>
          <a:xfrm flipV="1">
            <a:off x="2917181" y="2533697"/>
            <a:ext cx="209437" cy="65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515 Conector recto"/>
          <p:cNvCxnSpPr/>
          <p:nvPr/>
        </p:nvCxnSpPr>
        <p:spPr>
          <a:xfrm>
            <a:off x="3402596" y="2521636"/>
            <a:ext cx="0" cy="291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516 Conector recto"/>
          <p:cNvCxnSpPr/>
          <p:nvPr/>
        </p:nvCxnSpPr>
        <p:spPr>
          <a:xfrm flipV="1">
            <a:off x="3205468" y="2809777"/>
            <a:ext cx="209437" cy="65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517 Conector recto"/>
          <p:cNvCxnSpPr/>
          <p:nvPr/>
        </p:nvCxnSpPr>
        <p:spPr>
          <a:xfrm>
            <a:off x="3206652" y="2556289"/>
            <a:ext cx="5380" cy="247899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518 Conector recto"/>
          <p:cNvCxnSpPr/>
          <p:nvPr/>
        </p:nvCxnSpPr>
        <p:spPr>
          <a:xfrm>
            <a:off x="3202566" y="2561967"/>
            <a:ext cx="277590" cy="33444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75 Forma libre"/>
          <p:cNvSpPr/>
          <p:nvPr/>
        </p:nvSpPr>
        <p:spPr>
          <a:xfrm>
            <a:off x="2985114" y="2531387"/>
            <a:ext cx="411501" cy="267058"/>
          </a:xfrm>
          <a:custGeom>
            <a:avLst/>
            <a:gdLst>
              <a:gd name="connsiteX0" fmla="*/ 411501 w 411501"/>
              <a:gd name="connsiteY0" fmla="*/ 267058 h 267058"/>
              <a:gd name="connsiteX1" fmla="*/ 321966 w 411501"/>
              <a:gd name="connsiteY1" fmla="*/ 156568 h 267058"/>
              <a:gd name="connsiteX2" fmla="*/ 203856 w 411501"/>
              <a:gd name="connsiteY2" fmla="*/ 40363 h 267058"/>
              <a:gd name="connsiteX3" fmla="*/ 19071 w 411501"/>
              <a:gd name="connsiteY3" fmla="*/ 4168 h 267058"/>
              <a:gd name="connsiteX4" fmla="*/ 15261 w 411501"/>
              <a:gd name="connsiteY4" fmla="*/ 2263 h 267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501" h="267058">
                <a:moveTo>
                  <a:pt x="411501" y="267058"/>
                </a:moveTo>
                <a:cubicBezTo>
                  <a:pt x="384037" y="230704"/>
                  <a:pt x="356573" y="194350"/>
                  <a:pt x="321966" y="156568"/>
                </a:cubicBezTo>
                <a:cubicBezTo>
                  <a:pt x="287359" y="118786"/>
                  <a:pt x="254338" y="65763"/>
                  <a:pt x="203856" y="40363"/>
                </a:cubicBezTo>
                <a:cubicBezTo>
                  <a:pt x="153374" y="14963"/>
                  <a:pt x="50503" y="10518"/>
                  <a:pt x="19071" y="4168"/>
                </a:cubicBezTo>
                <a:cubicBezTo>
                  <a:pt x="-12361" y="-2182"/>
                  <a:pt x="1450" y="40"/>
                  <a:pt x="15261" y="2263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1" name="520 CuadroTexto"/>
          <p:cNvSpPr txBox="1"/>
          <p:nvPr/>
        </p:nvSpPr>
        <p:spPr>
          <a:xfrm rot="16200000">
            <a:off x="238125" y="5739472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522" name="521 Flecha circular"/>
          <p:cNvSpPr/>
          <p:nvPr/>
        </p:nvSpPr>
        <p:spPr>
          <a:xfrm rot="5400000" flipV="1">
            <a:off x="5725852" y="1405602"/>
            <a:ext cx="449408" cy="386330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23" name="522 Flecha circular"/>
          <p:cNvSpPr/>
          <p:nvPr/>
        </p:nvSpPr>
        <p:spPr>
          <a:xfrm rot="5400000">
            <a:off x="5445397" y="1453549"/>
            <a:ext cx="382905" cy="312863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24" name="523 CuadroTexto"/>
          <p:cNvSpPr txBox="1"/>
          <p:nvPr/>
        </p:nvSpPr>
        <p:spPr>
          <a:xfrm>
            <a:off x="5595104" y="1109684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60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cxnSp>
        <p:nvCxnSpPr>
          <p:cNvPr id="525" name="524 Conector recto"/>
          <p:cNvCxnSpPr/>
          <p:nvPr/>
        </p:nvCxnSpPr>
        <p:spPr>
          <a:xfrm flipV="1">
            <a:off x="5036323" y="4641805"/>
            <a:ext cx="209437" cy="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525 Conector recto"/>
          <p:cNvCxnSpPr/>
          <p:nvPr/>
        </p:nvCxnSpPr>
        <p:spPr>
          <a:xfrm flipV="1">
            <a:off x="4911090" y="4090366"/>
            <a:ext cx="0" cy="54000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526 CuadroTexto"/>
          <p:cNvSpPr txBox="1"/>
          <p:nvPr/>
        </p:nvSpPr>
        <p:spPr>
          <a:xfrm>
            <a:off x="4887789" y="4390255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529" name="528 Conector recto"/>
          <p:cNvCxnSpPr>
            <a:endCxn id="527" idx="0"/>
          </p:cNvCxnSpPr>
          <p:nvPr/>
        </p:nvCxnSpPr>
        <p:spPr>
          <a:xfrm>
            <a:off x="4883936" y="4034404"/>
            <a:ext cx="121814" cy="35585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113 Forma libre"/>
          <p:cNvSpPr/>
          <p:nvPr/>
        </p:nvSpPr>
        <p:spPr>
          <a:xfrm>
            <a:off x="4890327" y="4122039"/>
            <a:ext cx="360000" cy="514507"/>
          </a:xfrm>
          <a:custGeom>
            <a:avLst/>
            <a:gdLst>
              <a:gd name="connsiteX0" fmla="*/ 266700 w 266700"/>
              <a:gd name="connsiteY0" fmla="*/ 499110 h 514507"/>
              <a:gd name="connsiteX1" fmla="*/ 182880 w 266700"/>
              <a:gd name="connsiteY1" fmla="*/ 499110 h 514507"/>
              <a:gd name="connsiteX2" fmla="*/ 95250 w 266700"/>
              <a:gd name="connsiteY2" fmla="*/ 339090 h 514507"/>
              <a:gd name="connsiteX3" fmla="*/ 0 w 266700"/>
              <a:gd name="connsiteY3" fmla="*/ 0 h 51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00" h="514507">
                <a:moveTo>
                  <a:pt x="266700" y="499110"/>
                </a:moveTo>
                <a:cubicBezTo>
                  <a:pt x="239077" y="512445"/>
                  <a:pt x="211455" y="525780"/>
                  <a:pt x="182880" y="499110"/>
                </a:cubicBezTo>
                <a:cubicBezTo>
                  <a:pt x="154305" y="472440"/>
                  <a:pt x="125730" y="422275"/>
                  <a:pt x="95250" y="339090"/>
                </a:cubicBezTo>
                <a:cubicBezTo>
                  <a:pt x="64770" y="255905"/>
                  <a:pt x="32385" y="127952"/>
                  <a:pt x="0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6" name="535 Flecha circular"/>
          <p:cNvSpPr/>
          <p:nvPr/>
        </p:nvSpPr>
        <p:spPr>
          <a:xfrm rot="5400000" flipV="1">
            <a:off x="5343834" y="1431067"/>
            <a:ext cx="449408" cy="386330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7" name="536 Flecha circular"/>
          <p:cNvSpPr/>
          <p:nvPr/>
        </p:nvSpPr>
        <p:spPr>
          <a:xfrm rot="5400000">
            <a:off x="5054917" y="1458517"/>
            <a:ext cx="382905" cy="312863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38" name="537 CuadroTexto"/>
          <p:cNvSpPr txBox="1"/>
          <p:nvPr/>
        </p:nvSpPr>
        <p:spPr>
          <a:xfrm>
            <a:off x="5281048" y="1088697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>
                <a:solidFill>
                  <a:schemeClr val="accent4"/>
                </a:solidFill>
              </a:rPr>
              <a:t>60</a:t>
            </a:r>
            <a:endParaRPr lang="es-AR" sz="1400" b="1" dirty="0">
              <a:solidFill>
                <a:schemeClr val="accent4"/>
              </a:solidFill>
            </a:endParaRPr>
          </a:p>
        </p:txBody>
      </p:sp>
      <p:cxnSp>
        <p:nvCxnSpPr>
          <p:cNvPr id="540" name="539 Conector recto"/>
          <p:cNvCxnSpPr>
            <a:endCxn id="558" idx="2"/>
          </p:cNvCxnSpPr>
          <p:nvPr/>
        </p:nvCxnSpPr>
        <p:spPr>
          <a:xfrm>
            <a:off x="3405722" y="4433057"/>
            <a:ext cx="175678" cy="337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540 Conector recto"/>
          <p:cNvCxnSpPr/>
          <p:nvPr/>
        </p:nvCxnSpPr>
        <p:spPr>
          <a:xfrm flipH="1">
            <a:off x="3997114" y="5001392"/>
            <a:ext cx="603328" cy="7352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543 Forma libre"/>
          <p:cNvSpPr/>
          <p:nvPr/>
        </p:nvSpPr>
        <p:spPr>
          <a:xfrm>
            <a:off x="4158574" y="4114799"/>
            <a:ext cx="748706" cy="1434657"/>
          </a:xfrm>
          <a:custGeom>
            <a:avLst/>
            <a:gdLst>
              <a:gd name="connsiteX0" fmla="*/ 0 w 726440"/>
              <a:gd name="connsiteY0" fmla="*/ 1427480 h 1427480"/>
              <a:gd name="connsiteX1" fmla="*/ 381000 w 726440"/>
              <a:gd name="connsiteY1" fmla="*/ 878840 h 1427480"/>
              <a:gd name="connsiteX2" fmla="*/ 726440 w 726440"/>
              <a:gd name="connsiteY2" fmla="*/ 0 h 1427480"/>
              <a:gd name="connsiteX3" fmla="*/ 726440 w 726440"/>
              <a:gd name="connsiteY3" fmla="*/ 0 h 1427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440" h="1427480">
                <a:moveTo>
                  <a:pt x="0" y="1427480"/>
                </a:moveTo>
                <a:cubicBezTo>
                  <a:pt x="129963" y="1272116"/>
                  <a:pt x="259927" y="1116753"/>
                  <a:pt x="381000" y="878840"/>
                </a:cubicBezTo>
                <a:cubicBezTo>
                  <a:pt x="502073" y="640927"/>
                  <a:pt x="726440" y="0"/>
                  <a:pt x="726440" y="0"/>
                </a:cubicBezTo>
                <a:lnTo>
                  <a:pt x="726440" y="0"/>
                </a:ln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8" name="547 CuadroTexto"/>
          <p:cNvSpPr txBox="1"/>
          <p:nvPr/>
        </p:nvSpPr>
        <p:spPr>
          <a:xfrm>
            <a:off x="3077250" y="2019083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AR" dirty="0" smtClean="0"/>
              <a:t>80</a:t>
            </a:r>
            <a:endParaRPr lang="es-AR" dirty="0"/>
          </a:p>
        </p:txBody>
      </p:sp>
      <p:sp>
        <p:nvSpPr>
          <p:cNvPr id="551" name="550 CuadroTexto"/>
          <p:cNvSpPr txBox="1"/>
          <p:nvPr/>
        </p:nvSpPr>
        <p:spPr>
          <a:xfrm>
            <a:off x="4122934" y="2182003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>
                <a:solidFill>
                  <a:srgbClr val="FF0000"/>
                </a:solidFill>
              </a:defRPr>
            </a:lvl1pPr>
          </a:lstStyle>
          <a:p>
            <a:r>
              <a:rPr lang="es-AR" dirty="0" smtClean="0"/>
              <a:t>40</a:t>
            </a:r>
            <a:endParaRPr lang="es-AR" dirty="0"/>
          </a:p>
        </p:txBody>
      </p:sp>
      <p:cxnSp>
        <p:nvCxnSpPr>
          <p:cNvPr id="552" name="551 Conector recto"/>
          <p:cNvCxnSpPr/>
          <p:nvPr/>
        </p:nvCxnSpPr>
        <p:spPr>
          <a:xfrm>
            <a:off x="3956468" y="5345409"/>
            <a:ext cx="271079" cy="2797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557 Forma libre"/>
          <p:cNvSpPr/>
          <p:nvPr/>
        </p:nvSpPr>
        <p:spPr>
          <a:xfrm>
            <a:off x="3443387" y="4450080"/>
            <a:ext cx="717133" cy="1082040"/>
          </a:xfrm>
          <a:custGeom>
            <a:avLst/>
            <a:gdLst>
              <a:gd name="connsiteX0" fmla="*/ 717133 w 717133"/>
              <a:gd name="connsiteY0" fmla="*/ 1082040 h 1082040"/>
              <a:gd name="connsiteX1" fmla="*/ 452973 w 717133"/>
              <a:gd name="connsiteY1" fmla="*/ 812800 h 1082040"/>
              <a:gd name="connsiteX2" fmla="*/ 138013 w 717133"/>
              <a:gd name="connsiteY2" fmla="*/ 320040 h 1082040"/>
              <a:gd name="connsiteX3" fmla="*/ 5933 w 717133"/>
              <a:gd name="connsiteY3" fmla="*/ 0 h 1082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133" h="1082040">
                <a:moveTo>
                  <a:pt x="717133" y="1082040"/>
                </a:moveTo>
                <a:cubicBezTo>
                  <a:pt x="633313" y="1010920"/>
                  <a:pt x="549493" y="939800"/>
                  <a:pt x="452973" y="812800"/>
                </a:cubicBezTo>
                <a:cubicBezTo>
                  <a:pt x="356453" y="685800"/>
                  <a:pt x="212520" y="455507"/>
                  <a:pt x="138013" y="320040"/>
                </a:cubicBezTo>
                <a:cubicBezTo>
                  <a:pt x="63506" y="184573"/>
                  <a:pt x="-23700" y="66040"/>
                  <a:pt x="5933" y="0"/>
                </a:cubicBezTo>
              </a:path>
            </a:pathLst>
          </a:custGeom>
          <a:noFill/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1" name="560 Arco de bloque"/>
          <p:cNvSpPr/>
          <p:nvPr/>
        </p:nvSpPr>
        <p:spPr>
          <a:xfrm flipV="1">
            <a:off x="2159246" y="1580564"/>
            <a:ext cx="404081" cy="338169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62" name="561 Arco de bloque"/>
          <p:cNvSpPr/>
          <p:nvPr/>
        </p:nvSpPr>
        <p:spPr>
          <a:xfrm>
            <a:off x="2142854" y="1962580"/>
            <a:ext cx="404081" cy="454879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63" name="562 Arco de bloque"/>
          <p:cNvSpPr/>
          <p:nvPr/>
        </p:nvSpPr>
        <p:spPr>
          <a:xfrm flipV="1">
            <a:off x="2123247" y="2347830"/>
            <a:ext cx="404081" cy="338169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64" name="563 Arco de bloque"/>
          <p:cNvSpPr/>
          <p:nvPr/>
        </p:nvSpPr>
        <p:spPr>
          <a:xfrm>
            <a:off x="2106855" y="2729846"/>
            <a:ext cx="404081" cy="454879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solidFill>
            <a:schemeClr val="accent4">
              <a:lumMod val="75000"/>
            </a:schemeClr>
          </a:solidFill>
          <a:ln w="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72" name="571 Flecha circular"/>
          <p:cNvSpPr/>
          <p:nvPr/>
        </p:nvSpPr>
        <p:spPr>
          <a:xfrm rot="288870">
            <a:off x="2040075" y="4398523"/>
            <a:ext cx="452293" cy="481915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73" name="572 CuadroTexto"/>
          <p:cNvSpPr txBox="1"/>
          <p:nvPr/>
        </p:nvSpPr>
        <p:spPr>
          <a:xfrm>
            <a:off x="2532764" y="4057651"/>
            <a:ext cx="54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s-AR" dirty="0" smtClean="0"/>
              <a:t>20</a:t>
            </a:r>
            <a:endParaRPr lang="es-AR" dirty="0"/>
          </a:p>
        </p:txBody>
      </p:sp>
      <p:sp>
        <p:nvSpPr>
          <p:cNvPr id="574" name="573 Flecha circular"/>
          <p:cNvSpPr/>
          <p:nvPr/>
        </p:nvSpPr>
        <p:spPr>
          <a:xfrm rot="288870" flipV="1">
            <a:off x="2094051" y="4049703"/>
            <a:ext cx="457725" cy="323674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solidFill>
            <a:schemeClr val="accent4">
              <a:lumMod val="7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576" name="575 CuadroTexto"/>
          <p:cNvSpPr txBox="1"/>
          <p:nvPr/>
        </p:nvSpPr>
        <p:spPr>
          <a:xfrm>
            <a:off x="3379208" y="5143253"/>
            <a:ext cx="57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accent4"/>
                </a:solidFill>
              </a:rPr>
              <a:t>20</a:t>
            </a:r>
            <a:endParaRPr lang="es-AR" sz="1400" dirty="0">
              <a:solidFill>
                <a:schemeClr val="accent4"/>
              </a:solidFill>
            </a:endParaRPr>
          </a:p>
        </p:txBody>
      </p:sp>
      <p:cxnSp>
        <p:nvCxnSpPr>
          <p:cNvPr id="577" name="576 Conector recto"/>
          <p:cNvCxnSpPr/>
          <p:nvPr/>
        </p:nvCxnSpPr>
        <p:spPr>
          <a:xfrm>
            <a:off x="3432919" y="5381931"/>
            <a:ext cx="180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9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/>
      <p:bldP spid="249" grpId="0"/>
      <p:bldP spid="34" grpId="0" animBg="1"/>
      <p:bldP spid="227" grpId="0"/>
      <p:bldP spid="209" grpId="0"/>
      <p:bldP spid="212" grpId="0"/>
      <p:bldP spid="224" grpId="0"/>
      <p:bldP spid="232" grpId="0"/>
      <p:bldP spid="236" grpId="0"/>
      <p:bldP spid="237" grpId="0"/>
      <p:bldP spid="239" grpId="0"/>
      <p:bldP spid="250" grpId="0"/>
      <p:bldP spid="274" grpId="0"/>
      <p:bldP spid="277" grpId="0"/>
      <p:bldP spid="280" grpId="0"/>
      <p:bldP spid="281" grpId="0"/>
      <p:bldP spid="282" grpId="0"/>
      <p:bldP spid="289" grpId="0"/>
      <p:bldP spid="292" grpId="0"/>
      <p:bldP spid="302" grpId="0"/>
      <p:bldP spid="308" grpId="0"/>
      <p:bldP spid="309" grpId="0" animBg="1"/>
      <p:bldP spid="310" grpId="0"/>
      <p:bldP spid="311" grpId="0" animBg="1"/>
      <p:bldP spid="364" grpId="0"/>
      <p:bldP spid="366" grpId="0" animBg="1"/>
      <p:bldP spid="367" grpId="0"/>
      <p:bldP spid="368" grpId="0" animBg="1"/>
      <p:bldP spid="369" grpId="0"/>
      <p:bldP spid="370" grpId="0" animBg="1"/>
      <p:bldP spid="391" grpId="0" animBg="1"/>
      <p:bldP spid="394" grpId="0"/>
      <p:bldP spid="398" grpId="0"/>
      <p:bldP spid="406" grpId="0" animBg="1"/>
      <p:bldP spid="407" grpId="0"/>
      <p:bldP spid="408" grpId="0" animBg="1"/>
      <p:bldP spid="410" grpId="0"/>
      <p:bldP spid="421" grpId="0"/>
      <p:bldP spid="467" grpId="0"/>
      <p:bldP spid="483" grpId="0"/>
      <p:bldP spid="483" grpId="1"/>
      <p:bldP spid="483" grpId="2"/>
      <p:bldP spid="492" grpId="0"/>
      <p:bldP spid="492" grpId="1"/>
      <p:bldP spid="500" grpId="0"/>
      <p:bldP spid="502" grpId="0"/>
      <p:bldP spid="502" grpId="1"/>
      <p:bldP spid="513" grpId="0"/>
      <p:bldP spid="513" grpId="1"/>
      <p:bldP spid="76" grpId="0" animBg="1"/>
      <p:bldP spid="521" grpId="0"/>
      <p:bldP spid="522" grpId="0" animBg="1"/>
      <p:bldP spid="523" grpId="0" animBg="1"/>
      <p:bldP spid="524" grpId="0"/>
      <p:bldP spid="527" grpId="0"/>
      <p:bldP spid="114" grpId="0" animBg="1"/>
      <p:bldP spid="536" grpId="0" animBg="1"/>
      <p:bldP spid="537" grpId="0" animBg="1"/>
      <p:bldP spid="538" grpId="0"/>
      <p:bldP spid="544" grpId="0" animBg="1"/>
      <p:bldP spid="548" grpId="0"/>
      <p:bldP spid="551" grpId="0"/>
      <p:bldP spid="558" grpId="0" animBg="1"/>
      <p:bldP spid="561" grpId="0" animBg="1"/>
      <p:bldP spid="562" grpId="0" animBg="1"/>
      <p:bldP spid="563" grpId="0" animBg="1"/>
      <p:bldP spid="564" grpId="0" animBg="1"/>
      <p:bldP spid="572" grpId="0" animBg="1"/>
      <p:bldP spid="573" grpId="0"/>
      <p:bldP spid="574" grpId="0" animBg="1"/>
      <p:bldP spid="5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6453336"/>
            <a:ext cx="2895600" cy="328464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5425"/>
          <a:stretch/>
        </p:blipFill>
        <p:spPr bwMode="auto">
          <a:xfrm>
            <a:off x="6290176" y="5076000"/>
            <a:ext cx="234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 marL="82296" indent="0">
              <a:buNone/>
            </a:pPr>
            <a:r>
              <a:rPr lang="es-AR" dirty="0" smtClean="0">
                <a:latin typeface="Agency FB"/>
              </a:rPr>
              <a:t>√</a:t>
            </a:r>
            <a:r>
              <a:rPr lang="es-AR" dirty="0" smtClean="0"/>
              <a:t> SISTEMA DE FUERZAS</a:t>
            </a:r>
          </a:p>
          <a:p>
            <a:endParaRPr lang="es-AR" dirty="0"/>
          </a:p>
          <a:p>
            <a:pPr marL="82296" indent="0">
              <a:buNone/>
            </a:pPr>
            <a:r>
              <a:rPr lang="es-AR" dirty="0" smtClean="0">
                <a:latin typeface="Agency FB"/>
              </a:rPr>
              <a:t>√ </a:t>
            </a:r>
            <a:r>
              <a:rPr lang="es-AR" dirty="0" smtClean="0"/>
              <a:t>FUERZAS DISTRIBUIDAS</a:t>
            </a:r>
          </a:p>
          <a:p>
            <a:endParaRPr lang="es-AR" dirty="0" smtClean="0"/>
          </a:p>
          <a:p>
            <a:pPr marL="82296" indent="0">
              <a:buNone/>
            </a:pPr>
            <a:r>
              <a:rPr lang="es-AR" dirty="0">
                <a:latin typeface="Agency FB"/>
              </a:rPr>
              <a:t>√ </a:t>
            </a:r>
            <a:r>
              <a:rPr lang="es-AR" dirty="0" smtClean="0"/>
              <a:t>SISTEMAS RETICULADOS</a:t>
            </a:r>
          </a:p>
          <a:p>
            <a:endParaRPr lang="es-AR" dirty="0" smtClean="0"/>
          </a:p>
          <a:p>
            <a:r>
              <a:rPr lang="es-AR" dirty="0" smtClean="0"/>
              <a:t>ESTRUCTURAS DE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940312" y="1046378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5940312" y="2582282"/>
            <a:ext cx="2880000" cy="18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5796136" y="3842221"/>
            <a:ext cx="2880320" cy="1161419"/>
          </a:xfrm>
          <a:prstGeom prst="rect">
            <a:avLst/>
          </a:prstGeom>
        </p:spPr>
      </p:pic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24760" y="6513480"/>
            <a:ext cx="2895600" cy="301800"/>
          </a:xfrm>
        </p:spPr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29" name="28 Marcador de contenido"/>
          <p:cNvSpPr>
            <a:spLocks noGrp="1"/>
          </p:cNvSpPr>
          <p:nvPr>
            <p:ph idx="1"/>
          </p:nvPr>
        </p:nvSpPr>
        <p:spPr>
          <a:xfrm>
            <a:off x="1468566" y="980728"/>
            <a:ext cx="7498080" cy="61088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3000" dirty="0" smtClean="0"/>
              <a:t>RELACIONES DIFERENCIALES</a:t>
            </a:r>
            <a:endParaRPr lang="es-A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941415" y="2986673"/>
                <a:ext cx="1674102" cy="63139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sz="2400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sz="2400" b="1">
                        <a:latin typeface="Cambria Math"/>
                      </a:rPr>
                      <m:t>= </m:t>
                    </m:r>
                    <m:r>
                      <a:rPr lang="es-AR" sz="2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sz="2400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sz="2400" dirty="0" smtClean="0"/>
                  <a:t>   </a:t>
                </a:r>
                <a:endParaRPr lang="es-AR" sz="24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415" y="2986673"/>
                <a:ext cx="1674102" cy="631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5902243" y="3707210"/>
                <a:ext cx="1680372" cy="635623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sz="2400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sz="2400" b="1">
                        <a:latin typeface="Cambria Math"/>
                      </a:rPr>
                      <m:t>= </m:t>
                    </m:r>
                    <m:r>
                      <a:rPr lang="es-AR" sz="2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sz="24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sz="2400" b="1" dirty="0" smtClean="0"/>
                  <a:t> </a:t>
                </a:r>
                <a:endParaRPr lang="es-AR" sz="2400" b="1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243" y="3707210"/>
                <a:ext cx="1680372" cy="6356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6898982" y="4898528"/>
                <a:ext cx="1761695" cy="631391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sz="2400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sz="2400" b="1">
                        <a:latin typeface="Cambria Math"/>
                      </a:rPr>
                      <m:t>= </m:t>
                    </m:r>
                    <m:r>
                      <a:rPr lang="es-AR" sz="2400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sz="2400" dirty="0" smtClean="0"/>
                  <a:t> </a:t>
                </a:r>
                <a:endParaRPr lang="es-AR" sz="2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982" y="4898528"/>
                <a:ext cx="1761695" cy="631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/>
          <p:cNvGrpSpPr/>
          <p:nvPr/>
        </p:nvGrpSpPr>
        <p:grpSpPr>
          <a:xfrm>
            <a:off x="4457697" y="1484351"/>
            <a:ext cx="2565996" cy="1390049"/>
            <a:chOff x="6400650" y="5241012"/>
            <a:chExt cx="2565996" cy="1390049"/>
          </a:xfrm>
        </p:grpSpPr>
        <p:cxnSp>
          <p:nvCxnSpPr>
            <p:cNvPr id="151" name="150 Conector recto de flecha"/>
            <p:cNvCxnSpPr/>
            <p:nvPr/>
          </p:nvCxnSpPr>
          <p:spPr>
            <a:xfrm flipV="1">
              <a:off x="8717224" y="5958894"/>
              <a:ext cx="2158" cy="26944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upo 11"/>
            <p:cNvGrpSpPr/>
            <p:nvPr/>
          </p:nvGrpSpPr>
          <p:grpSpPr>
            <a:xfrm>
              <a:off x="6400650" y="5241012"/>
              <a:ext cx="2565996" cy="1390049"/>
              <a:chOff x="6400650" y="5241012"/>
              <a:chExt cx="2565996" cy="1390049"/>
            </a:xfrm>
          </p:grpSpPr>
          <p:cxnSp>
            <p:nvCxnSpPr>
              <p:cNvPr id="143" name="142 Conector recto de flecha"/>
              <p:cNvCxnSpPr/>
              <p:nvPr/>
            </p:nvCxnSpPr>
            <p:spPr>
              <a:xfrm flipH="1">
                <a:off x="7221064" y="5892551"/>
                <a:ext cx="267288" cy="290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148 Conector recto de flecha"/>
              <p:cNvCxnSpPr/>
              <p:nvPr/>
            </p:nvCxnSpPr>
            <p:spPr>
              <a:xfrm flipV="1">
                <a:off x="8040158" y="5952017"/>
                <a:ext cx="0" cy="29018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149 Conector recto de flecha"/>
              <p:cNvCxnSpPr/>
              <p:nvPr/>
            </p:nvCxnSpPr>
            <p:spPr>
              <a:xfrm>
                <a:off x="7483436" y="5983883"/>
                <a:ext cx="0" cy="29092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upo 10"/>
              <p:cNvGrpSpPr/>
              <p:nvPr/>
            </p:nvGrpSpPr>
            <p:grpSpPr>
              <a:xfrm>
                <a:off x="6400650" y="5241012"/>
                <a:ext cx="2565996" cy="1390049"/>
                <a:chOff x="6400650" y="5241012"/>
                <a:chExt cx="2565996" cy="1390049"/>
              </a:xfrm>
            </p:grpSpPr>
            <p:cxnSp>
              <p:nvCxnSpPr>
                <p:cNvPr id="141" name="140 Conector recto de flecha"/>
                <p:cNvCxnSpPr/>
                <p:nvPr/>
              </p:nvCxnSpPr>
              <p:spPr>
                <a:xfrm flipH="1">
                  <a:off x="8014198" y="5848744"/>
                  <a:ext cx="267288" cy="2906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156 Flecha circular"/>
                <p:cNvSpPr/>
                <p:nvPr/>
              </p:nvSpPr>
              <p:spPr>
                <a:xfrm rot="16200000">
                  <a:off x="8412508" y="5592642"/>
                  <a:ext cx="545748" cy="562528"/>
                </a:xfrm>
                <a:prstGeom prst="circularArrow">
                  <a:avLst>
                    <a:gd name="adj1" fmla="val 0"/>
                    <a:gd name="adj2" fmla="val 1142319"/>
                    <a:gd name="adj3" fmla="val 20457641"/>
                    <a:gd name="adj4" fmla="val 11937426"/>
                    <a:gd name="adj5" fmla="val 10546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" name="Grupo 9"/>
                <p:cNvGrpSpPr/>
                <p:nvPr/>
              </p:nvGrpSpPr>
              <p:grpSpPr>
                <a:xfrm>
                  <a:off x="6400650" y="5241012"/>
                  <a:ext cx="2565996" cy="1390049"/>
                  <a:chOff x="6400650" y="5241012"/>
                  <a:chExt cx="2565996" cy="1390049"/>
                </a:xfrm>
              </p:grpSpPr>
              <p:sp>
                <p:nvSpPr>
                  <p:cNvPr id="145" name="144 CuadroTexto"/>
                  <p:cNvSpPr txBox="1"/>
                  <p:nvPr/>
                </p:nvSpPr>
                <p:spPr>
                  <a:xfrm>
                    <a:off x="8041221" y="6006012"/>
                    <a:ext cx="82582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err="1" smtClean="0"/>
                      <a:t>N+dN</a:t>
                    </a:r>
                    <a:endParaRPr lang="es-AR" sz="1600" dirty="0"/>
                  </a:p>
                </p:txBody>
              </p:sp>
              <p:sp>
                <p:nvSpPr>
                  <p:cNvPr id="134" name="133 Rectángulo"/>
                  <p:cNvSpPr/>
                  <p:nvPr/>
                </p:nvSpPr>
                <p:spPr>
                  <a:xfrm>
                    <a:off x="7488352" y="5778086"/>
                    <a:ext cx="540031" cy="17119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35" name="134 Rectángulo"/>
                  <p:cNvSpPr/>
                  <p:nvPr/>
                </p:nvSpPr>
                <p:spPr>
                  <a:xfrm>
                    <a:off x="8717224" y="5783298"/>
                    <a:ext cx="249422" cy="17564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sp>
                <p:nvSpPr>
                  <p:cNvPr id="136" name="135 Rectángulo"/>
                  <p:cNvSpPr/>
                  <p:nvPr/>
                </p:nvSpPr>
                <p:spPr>
                  <a:xfrm>
                    <a:off x="7488352" y="5481404"/>
                    <a:ext cx="540031" cy="171194"/>
                  </a:xfrm>
                  <a:prstGeom prst="rect">
                    <a:avLst/>
                  </a:prstGeom>
                  <a:pattFill prst="ltVert">
                    <a:fgClr>
                      <a:schemeClr val="accent1"/>
                    </a:fgClr>
                    <a:bgClr>
                      <a:schemeClr val="bg1"/>
                    </a:bgClr>
                  </a:pattFill>
                  <a:ln w="9525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cxnSp>
                <p:nvCxnSpPr>
                  <p:cNvPr id="139" name="138 Conector recto de flecha"/>
                  <p:cNvCxnSpPr/>
                  <p:nvPr/>
                </p:nvCxnSpPr>
                <p:spPr>
                  <a:xfrm flipH="1">
                    <a:off x="7750724" y="5874800"/>
                    <a:ext cx="267288" cy="290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139 Conector recto de flecha"/>
                  <p:cNvCxnSpPr/>
                  <p:nvPr/>
                </p:nvCxnSpPr>
                <p:spPr>
                  <a:xfrm flipH="1">
                    <a:off x="7483436" y="5882029"/>
                    <a:ext cx="267288" cy="2906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141 Conector recto de flecha"/>
                  <p:cNvCxnSpPr/>
                  <p:nvPr/>
                </p:nvCxnSpPr>
                <p:spPr>
                  <a:xfrm flipH="1">
                    <a:off x="8423257" y="5854074"/>
                    <a:ext cx="267288" cy="290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30 CuadroTexto"/>
                  <p:cNvSpPr txBox="1"/>
                  <p:nvPr/>
                </p:nvSpPr>
                <p:spPr>
                  <a:xfrm>
                    <a:off x="6893842" y="5914431"/>
                    <a:ext cx="46086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smtClean="0"/>
                      <a:t>N</a:t>
                    </a:r>
                    <a:endParaRPr lang="es-AR" sz="1600" dirty="0"/>
                  </a:p>
                </p:txBody>
              </p:sp>
              <p:sp>
                <p:nvSpPr>
                  <p:cNvPr id="154" name="153 CuadroTexto"/>
                  <p:cNvSpPr txBox="1"/>
                  <p:nvPr/>
                </p:nvSpPr>
                <p:spPr>
                  <a:xfrm>
                    <a:off x="7953233" y="6292507"/>
                    <a:ext cx="77045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err="1" smtClean="0"/>
                      <a:t>Q+dQ</a:t>
                    </a:r>
                    <a:endParaRPr lang="es-AR" sz="1600" dirty="0"/>
                  </a:p>
                </p:txBody>
              </p:sp>
              <p:sp>
                <p:nvSpPr>
                  <p:cNvPr id="156" name="155 Flecha circular"/>
                  <p:cNvSpPr/>
                  <p:nvPr/>
                </p:nvSpPr>
                <p:spPr>
                  <a:xfrm rot="16200000" flipV="1">
                    <a:off x="7872321" y="5601097"/>
                    <a:ext cx="545748" cy="556123"/>
                  </a:xfrm>
                  <a:prstGeom prst="circularArrow">
                    <a:avLst>
                      <a:gd name="adj1" fmla="val 0"/>
                      <a:gd name="adj2" fmla="val 1142319"/>
                      <a:gd name="adj3" fmla="val 20457641"/>
                      <a:gd name="adj4" fmla="val 11937426"/>
                      <a:gd name="adj5" fmla="val 10546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0" name="159 CuadroTexto"/>
                  <p:cNvSpPr txBox="1"/>
                  <p:nvPr/>
                </p:nvSpPr>
                <p:spPr>
                  <a:xfrm>
                    <a:off x="8075202" y="5241012"/>
                    <a:ext cx="77045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err="1" smtClean="0"/>
                      <a:t>M+dM</a:t>
                    </a:r>
                    <a:endParaRPr lang="es-AR" sz="1600" dirty="0"/>
                  </a:p>
                </p:txBody>
              </p:sp>
              <p:grpSp>
                <p:nvGrpSpPr>
                  <p:cNvPr id="9" name="Grupo 8"/>
                  <p:cNvGrpSpPr/>
                  <p:nvPr/>
                </p:nvGrpSpPr>
                <p:grpSpPr>
                  <a:xfrm>
                    <a:off x="6400650" y="5309534"/>
                    <a:ext cx="1238496" cy="1078298"/>
                    <a:chOff x="6400650" y="5309534"/>
                    <a:chExt cx="1238496" cy="1078298"/>
                  </a:xfrm>
                </p:grpSpPr>
                <p:sp>
                  <p:nvSpPr>
                    <p:cNvPr id="133" name="132 Rectángulo"/>
                    <p:cNvSpPr/>
                    <p:nvPr/>
                  </p:nvSpPr>
                  <p:spPr>
                    <a:xfrm>
                      <a:off x="6400650" y="5785423"/>
                      <a:ext cx="281089" cy="19846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144" name="143 Conector recto de flecha"/>
                    <p:cNvCxnSpPr/>
                    <p:nvPr/>
                  </p:nvCxnSpPr>
                  <p:spPr>
                    <a:xfrm flipH="1">
                      <a:off x="6704119" y="5877272"/>
                      <a:ext cx="267288" cy="2906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151 Conector recto de flecha"/>
                    <p:cNvCxnSpPr/>
                    <p:nvPr/>
                  </p:nvCxnSpPr>
                  <p:spPr>
                    <a:xfrm>
                      <a:off x="6742163" y="5904427"/>
                      <a:ext cx="0" cy="290924"/>
                    </a:xfrm>
                    <a:prstGeom prst="straightConnector1">
                      <a:avLst/>
                    </a:prstGeom>
                    <a:ln w="12700">
                      <a:solidFill>
                        <a:schemeClr val="tx1"/>
                      </a:solidFill>
                      <a:headEnd type="none"/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3" name="152 CuadroTexto"/>
                    <p:cNvSpPr txBox="1"/>
                    <p:nvPr/>
                  </p:nvSpPr>
                  <p:spPr>
                    <a:xfrm>
                      <a:off x="7124275" y="6049278"/>
                      <a:ext cx="460865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600" dirty="0" smtClean="0"/>
                        <a:t>Q</a:t>
                      </a:r>
                      <a:endParaRPr lang="es-AR" sz="1600" dirty="0"/>
                    </a:p>
                  </p:txBody>
                </p:sp>
                <p:sp>
                  <p:nvSpPr>
                    <p:cNvPr id="155" name="154 Flecha circular"/>
                    <p:cNvSpPr/>
                    <p:nvPr/>
                  </p:nvSpPr>
                  <p:spPr>
                    <a:xfrm rot="16200000">
                      <a:off x="7085008" y="5568458"/>
                      <a:ext cx="545748" cy="562528"/>
                    </a:xfrm>
                    <a:prstGeom prst="circularArrow">
                      <a:avLst>
                        <a:gd name="adj1" fmla="val 0"/>
                        <a:gd name="adj2" fmla="val 1142319"/>
                        <a:gd name="adj3" fmla="val 20457641"/>
                        <a:gd name="adj4" fmla="val 11937426"/>
                        <a:gd name="adj5" fmla="val 10546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158 Flecha circular"/>
                    <p:cNvSpPr/>
                    <p:nvPr/>
                  </p:nvSpPr>
                  <p:spPr>
                    <a:xfrm rot="16200000" flipV="1">
                      <a:off x="6525682" y="5615942"/>
                      <a:ext cx="545748" cy="556123"/>
                    </a:xfrm>
                    <a:prstGeom prst="circularArrow">
                      <a:avLst>
                        <a:gd name="adj1" fmla="val 0"/>
                        <a:gd name="adj2" fmla="val 1142319"/>
                        <a:gd name="adj3" fmla="val 20457641"/>
                        <a:gd name="adj4" fmla="val 11937426"/>
                        <a:gd name="adj5" fmla="val 10546"/>
                      </a:avLst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160 CuadroTexto"/>
                    <p:cNvSpPr txBox="1"/>
                    <p:nvPr/>
                  </p:nvSpPr>
                  <p:spPr>
                    <a:xfrm>
                      <a:off x="6909210" y="5309534"/>
                      <a:ext cx="38522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s-AR" sz="1600" dirty="0" smtClean="0"/>
                        <a:t>M</a:t>
                      </a:r>
                      <a:endParaRPr lang="es-AR" sz="1600" dirty="0"/>
                    </a:p>
                  </p:txBody>
                </p:sp>
              </p:grpSp>
              <p:sp>
                <p:nvSpPr>
                  <p:cNvPr id="162" name="161 CuadroTexto"/>
                  <p:cNvSpPr txBox="1"/>
                  <p:nvPr/>
                </p:nvSpPr>
                <p:spPr>
                  <a:xfrm>
                    <a:off x="7557147" y="5997601"/>
                    <a:ext cx="46086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AR" sz="1600" dirty="0" err="1" smtClean="0"/>
                      <a:t>dz</a:t>
                    </a:r>
                    <a:endParaRPr lang="es-AR" sz="1600" dirty="0"/>
                  </a:p>
                </p:txBody>
              </p:sp>
            </p:grpSp>
          </p:grpSp>
        </p:grpSp>
      </p:grpSp>
      <p:grpSp>
        <p:nvGrpSpPr>
          <p:cNvPr id="3" name="Grupo 2"/>
          <p:cNvGrpSpPr/>
          <p:nvPr/>
        </p:nvGrpSpPr>
        <p:grpSpPr>
          <a:xfrm>
            <a:off x="1651951" y="1642366"/>
            <a:ext cx="2493078" cy="1228236"/>
            <a:chOff x="3961950" y="5369116"/>
            <a:chExt cx="2493078" cy="1228236"/>
          </a:xfrm>
        </p:grpSpPr>
        <p:sp>
          <p:nvSpPr>
            <p:cNvPr id="16" name="15 CuadroTexto"/>
            <p:cNvSpPr txBox="1"/>
            <p:nvPr/>
          </p:nvSpPr>
          <p:spPr>
            <a:xfrm>
              <a:off x="5631796" y="5369116"/>
              <a:ext cx="823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err="1" smtClean="0"/>
                <a:t>qy</a:t>
              </a:r>
              <a:endParaRPr lang="es-AR" sz="1600" dirty="0"/>
            </a:p>
          </p:txBody>
        </p:sp>
        <p:sp>
          <p:nvSpPr>
            <p:cNvPr id="122" name="121 CuadroTexto"/>
            <p:cNvSpPr txBox="1"/>
            <p:nvPr/>
          </p:nvSpPr>
          <p:spPr>
            <a:xfrm>
              <a:off x="5693488" y="5711335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dirty="0" err="1" smtClean="0"/>
                <a:t>qz</a:t>
              </a:r>
              <a:endParaRPr lang="es-AR" sz="1600" dirty="0"/>
            </a:p>
          </p:txBody>
        </p:sp>
        <p:grpSp>
          <p:nvGrpSpPr>
            <p:cNvPr id="44" name="43 Grupo"/>
            <p:cNvGrpSpPr/>
            <p:nvPr/>
          </p:nvGrpSpPr>
          <p:grpSpPr>
            <a:xfrm>
              <a:off x="3961950" y="5437338"/>
              <a:ext cx="1786246" cy="721961"/>
              <a:chOff x="3961950" y="5437338"/>
              <a:chExt cx="1786246" cy="721961"/>
            </a:xfrm>
          </p:grpSpPr>
          <p:cxnSp>
            <p:nvCxnSpPr>
              <p:cNvPr id="130" name="129 Conector recto"/>
              <p:cNvCxnSpPr/>
              <p:nvPr/>
            </p:nvCxnSpPr>
            <p:spPr>
              <a:xfrm>
                <a:off x="5468281" y="6159299"/>
                <a:ext cx="26916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34 Grupo"/>
              <p:cNvGrpSpPr/>
              <p:nvPr/>
            </p:nvGrpSpPr>
            <p:grpSpPr>
              <a:xfrm>
                <a:off x="3961950" y="5437338"/>
                <a:ext cx="1786246" cy="659825"/>
                <a:chOff x="4394244" y="5474154"/>
                <a:chExt cx="1786246" cy="659825"/>
              </a:xfrm>
            </p:grpSpPr>
            <p:grpSp>
              <p:nvGrpSpPr>
                <p:cNvPr id="33" name="32 Grupo"/>
                <p:cNvGrpSpPr/>
                <p:nvPr/>
              </p:nvGrpSpPr>
              <p:grpSpPr>
                <a:xfrm>
                  <a:off x="4394244" y="5474154"/>
                  <a:ext cx="1786246" cy="659825"/>
                  <a:chOff x="4394244" y="5474154"/>
                  <a:chExt cx="1786246" cy="659825"/>
                </a:xfrm>
              </p:grpSpPr>
              <p:sp>
                <p:nvSpPr>
                  <p:cNvPr id="131" name="130 Triángulo isósceles"/>
                  <p:cNvSpPr/>
                  <p:nvPr/>
                </p:nvSpPr>
                <p:spPr>
                  <a:xfrm>
                    <a:off x="5911323" y="5965799"/>
                    <a:ext cx="269167" cy="138214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  <p:grpSp>
                <p:nvGrpSpPr>
                  <p:cNvPr id="32" name="31 Grupo"/>
                  <p:cNvGrpSpPr/>
                  <p:nvPr/>
                </p:nvGrpSpPr>
                <p:grpSpPr>
                  <a:xfrm>
                    <a:off x="4394244" y="5474154"/>
                    <a:ext cx="1665918" cy="659825"/>
                    <a:chOff x="4394244" y="5474154"/>
                    <a:chExt cx="1665918" cy="659825"/>
                  </a:xfrm>
                </p:grpSpPr>
                <p:grpSp>
                  <p:nvGrpSpPr>
                    <p:cNvPr id="20" name="19 Grupo"/>
                    <p:cNvGrpSpPr/>
                    <p:nvPr/>
                  </p:nvGrpSpPr>
                  <p:grpSpPr>
                    <a:xfrm>
                      <a:off x="4512598" y="5474154"/>
                      <a:ext cx="1547564" cy="475126"/>
                      <a:chOff x="4512598" y="5474154"/>
                      <a:chExt cx="1547564" cy="475126"/>
                    </a:xfrm>
                  </p:grpSpPr>
                  <p:sp>
                    <p:nvSpPr>
                      <p:cNvPr id="109" name="108 Rectángulo"/>
                      <p:cNvSpPr/>
                      <p:nvPr/>
                    </p:nvSpPr>
                    <p:spPr>
                      <a:xfrm>
                        <a:off x="4512598" y="5474154"/>
                        <a:ext cx="1534244" cy="165982"/>
                      </a:xfrm>
                      <a:prstGeom prst="rect">
                        <a:avLst/>
                      </a:prstGeom>
                      <a:pattFill prst="ltVert">
                        <a:fgClr>
                          <a:schemeClr val="accent1"/>
                        </a:fgClr>
                        <a:bgClr>
                          <a:schemeClr val="bg1"/>
                        </a:bgClr>
                      </a:pattFill>
                      <a:ln w="9525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sp>
                    <p:nvSpPr>
                      <p:cNvPr id="8" name="7 Rectángulo"/>
                      <p:cNvSpPr/>
                      <p:nvPr/>
                    </p:nvSpPr>
                    <p:spPr>
                      <a:xfrm>
                        <a:off x="4525918" y="5783298"/>
                        <a:ext cx="1534244" cy="165982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AR"/>
                      </a:p>
                    </p:txBody>
                  </p:sp>
                  <p:cxnSp>
                    <p:nvCxnSpPr>
                      <p:cNvPr id="110" name="109 Conector recto de flecha"/>
                      <p:cNvCxnSpPr/>
                      <p:nvPr/>
                    </p:nvCxnSpPr>
                    <p:spPr>
                      <a:xfrm>
                        <a:off x="5436096" y="5482185"/>
                        <a:ext cx="13320" cy="143645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3" name="112 Conector recto de flecha"/>
                      <p:cNvCxnSpPr/>
                      <p:nvPr/>
                    </p:nvCxnSpPr>
                    <p:spPr>
                      <a:xfrm>
                        <a:off x="4716016" y="5490159"/>
                        <a:ext cx="13320" cy="143645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4" name="113 Conector recto de flecha"/>
                      <p:cNvCxnSpPr/>
                      <p:nvPr/>
                    </p:nvCxnSpPr>
                    <p:spPr>
                      <a:xfrm>
                        <a:off x="4572000" y="5498044"/>
                        <a:ext cx="13320" cy="143645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6" name="115 Conector recto de flecha"/>
                      <p:cNvCxnSpPr/>
                      <p:nvPr/>
                    </p:nvCxnSpPr>
                    <p:spPr>
                      <a:xfrm>
                        <a:off x="5724128" y="5482185"/>
                        <a:ext cx="13320" cy="1517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7" name="116 Conector recto de flecha"/>
                      <p:cNvCxnSpPr/>
                      <p:nvPr/>
                    </p:nvCxnSpPr>
                    <p:spPr>
                      <a:xfrm flipH="1">
                        <a:off x="4536114" y="5866289"/>
                        <a:ext cx="267288" cy="290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8" name="117 Conector recto de flecha"/>
                      <p:cNvCxnSpPr/>
                      <p:nvPr/>
                    </p:nvCxnSpPr>
                    <p:spPr>
                      <a:xfrm flipH="1">
                        <a:off x="4874674" y="5871894"/>
                        <a:ext cx="267288" cy="290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9" name="118 Conector recto de flecha"/>
                      <p:cNvCxnSpPr/>
                      <p:nvPr/>
                    </p:nvCxnSpPr>
                    <p:spPr>
                      <a:xfrm flipH="1">
                        <a:off x="5230444" y="5874800"/>
                        <a:ext cx="267288" cy="290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0" name="119 Conector recto de flecha"/>
                      <p:cNvCxnSpPr/>
                      <p:nvPr/>
                    </p:nvCxnSpPr>
                    <p:spPr>
                      <a:xfrm flipH="1">
                        <a:off x="5531796" y="5877706"/>
                        <a:ext cx="267288" cy="2906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1" name="120 Conector recto de flecha"/>
                      <p:cNvCxnSpPr>
                        <a:stCxn id="8" idx="3"/>
                      </p:cNvCxnSpPr>
                      <p:nvPr/>
                    </p:nvCxnSpPr>
                    <p:spPr>
                      <a:xfrm flipH="1">
                        <a:off x="5817840" y="5866289"/>
                        <a:ext cx="242322" cy="705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3" name="122 Conector recto de flecha"/>
                    <p:cNvCxnSpPr/>
                    <p:nvPr/>
                  </p:nvCxnSpPr>
                  <p:spPr>
                    <a:xfrm>
                      <a:off x="5279720" y="5486087"/>
                      <a:ext cx="13320" cy="1517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123 Conector recto de flecha"/>
                    <p:cNvCxnSpPr/>
                    <p:nvPr/>
                  </p:nvCxnSpPr>
                  <p:spPr>
                    <a:xfrm>
                      <a:off x="5148064" y="5477332"/>
                      <a:ext cx="13320" cy="1517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124 Conector recto de flecha"/>
                    <p:cNvCxnSpPr/>
                    <p:nvPr/>
                  </p:nvCxnSpPr>
                  <p:spPr>
                    <a:xfrm>
                      <a:off x="5008592" y="5485829"/>
                      <a:ext cx="13320" cy="1517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125 Conector recto de flecha"/>
                    <p:cNvCxnSpPr/>
                    <p:nvPr/>
                  </p:nvCxnSpPr>
                  <p:spPr>
                    <a:xfrm>
                      <a:off x="4861354" y="5477332"/>
                      <a:ext cx="13320" cy="1517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126 Conector recto de flecha"/>
                    <p:cNvCxnSpPr/>
                    <p:nvPr/>
                  </p:nvCxnSpPr>
                  <p:spPr>
                    <a:xfrm>
                      <a:off x="5577170" y="5486087"/>
                      <a:ext cx="13320" cy="1517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32" name="131 Triángulo isósceles"/>
                    <p:cNvSpPr/>
                    <p:nvPr/>
                  </p:nvSpPr>
                  <p:spPr>
                    <a:xfrm>
                      <a:off x="4394244" y="5965799"/>
                      <a:ext cx="283740" cy="168180"/>
                    </a:xfrm>
                    <a:prstGeom prst="triangl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</p:grpSp>
            </p:grpSp>
            <p:cxnSp>
              <p:nvCxnSpPr>
                <p:cNvPr id="146" name="145 Conector recto de flecha"/>
                <p:cNvCxnSpPr/>
                <p:nvPr/>
              </p:nvCxnSpPr>
              <p:spPr>
                <a:xfrm flipH="1">
                  <a:off x="5851652" y="5509460"/>
                  <a:ext cx="1800" cy="13766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147 Conector recto de flecha"/>
                <p:cNvCxnSpPr/>
                <p:nvPr/>
              </p:nvCxnSpPr>
              <p:spPr>
                <a:xfrm flipH="1">
                  <a:off x="5943287" y="5494192"/>
                  <a:ext cx="1800" cy="13766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3" name="48 Grupo"/>
            <p:cNvGrpSpPr/>
            <p:nvPr/>
          </p:nvGrpSpPr>
          <p:grpSpPr>
            <a:xfrm>
              <a:off x="4404751" y="5997601"/>
              <a:ext cx="889655" cy="599751"/>
              <a:chOff x="0" y="0"/>
              <a:chExt cx="1112520" cy="1001268"/>
            </a:xfrm>
          </p:grpSpPr>
          <p:sp>
            <p:nvSpPr>
              <p:cNvPr id="164" name="46 Cuadro de texto"/>
              <p:cNvSpPr txBox="1"/>
              <p:nvPr/>
            </p:nvSpPr>
            <p:spPr>
              <a:xfrm>
                <a:off x="0" y="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>
                    <a:effectLst/>
                    <a:ea typeface="Calibri"/>
                    <a:cs typeface="Times New Roman"/>
                  </a:rPr>
                  <a:t>z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65" name="47 Cuadro de texto"/>
              <p:cNvSpPr txBox="1"/>
              <p:nvPr/>
            </p:nvSpPr>
            <p:spPr>
              <a:xfrm>
                <a:off x="769620" y="487680"/>
                <a:ext cx="342900" cy="33528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400">
                    <a:effectLst/>
                    <a:ea typeface="Calibri"/>
                    <a:cs typeface="Times New Roman"/>
                  </a:rPr>
                  <a:t>y</a:t>
                </a:r>
                <a:endParaRPr lang="es-AR" sz="110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166" name="44 Grupo"/>
              <p:cNvGrpSpPr/>
              <p:nvPr/>
            </p:nvGrpSpPr>
            <p:grpSpPr>
              <a:xfrm>
                <a:off x="0" y="45720"/>
                <a:ext cx="777240" cy="955548"/>
                <a:chOff x="0" y="0"/>
                <a:chExt cx="777240" cy="955548"/>
              </a:xfrm>
            </p:grpSpPr>
            <p:cxnSp>
              <p:nvCxnSpPr>
                <p:cNvPr id="167" name="42 Conector recto de flecha"/>
                <p:cNvCxnSpPr/>
                <p:nvPr/>
              </p:nvCxnSpPr>
              <p:spPr>
                <a:xfrm flipH="1" flipV="1">
                  <a:off x="0" y="0"/>
                  <a:ext cx="769620" cy="76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43 Conector recto de flecha"/>
                <p:cNvCxnSpPr/>
                <p:nvPr/>
              </p:nvCxnSpPr>
              <p:spPr>
                <a:xfrm>
                  <a:off x="777240" y="0"/>
                  <a:ext cx="0" cy="95554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536804" y="2989722"/>
                <a:ext cx="1107921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𝐹𝑧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804" y="2989722"/>
                <a:ext cx="1107921" cy="763094"/>
              </a:xfrm>
              <a:prstGeom prst="rect">
                <a:avLst/>
              </a:prstGeom>
              <a:blipFill>
                <a:blip r:embed="rId5"/>
                <a:stretch>
                  <a:fillRect r="-4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/>
          <p:cNvSpPr txBox="1"/>
          <p:nvPr/>
        </p:nvSpPr>
        <p:spPr>
          <a:xfrm>
            <a:off x="3075547" y="3125417"/>
            <a:ext cx="22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-N+qz.dz+(</a:t>
            </a:r>
            <a:r>
              <a:rPr lang="es-MX" dirty="0" err="1" smtClean="0"/>
              <a:t>N+dN</a:t>
            </a:r>
            <a:r>
              <a:rPr lang="es-MX" dirty="0" smtClean="0"/>
              <a:t>)=0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uadroTexto 110"/>
              <p:cNvSpPr txBox="1"/>
              <p:nvPr/>
            </p:nvSpPr>
            <p:spPr>
              <a:xfrm>
                <a:off x="1565100" y="3609031"/>
                <a:ext cx="1107921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𝐹𝑦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CuadroTexto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100" y="3609031"/>
                <a:ext cx="1107921" cy="763094"/>
              </a:xfrm>
              <a:prstGeom prst="rect">
                <a:avLst/>
              </a:prstGeom>
              <a:blipFill>
                <a:blip r:embed="rId6"/>
                <a:stretch>
                  <a:fillRect r="-7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CuadroTexto 111"/>
          <p:cNvSpPr txBox="1"/>
          <p:nvPr/>
        </p:nvSpPr>
        <p:spPr>
          <a:xfrm>
            <a:off x="3056125" y="3775668"/>
            <a:ext cx="2242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-Q+qy.dz+(</a:t>
            </a:r>
            <a:r>
              <a:rPr lang="es-MX" dirty="0" err="1" smtClean="0"/>
              <a:t>Q+dQ</a:t>
            </a:r>
            <a:r>
              <a:rPr lang="es-MX" dirty="0" smtClean="0"/>
              <a:t>)=0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1425715" y="4399337"/>
                <a:ext cx="1640914" cy="763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MX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715" y="4399337"/>
                <a:ext cx="1640914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CuadroTexto 127"/>
              <p:cNvSpPr txBox="1"/>
              <p:nvPr/>
            </p:nvSpPr>
            <p:spPr>
              <a:xfrm>
                <a:off x="2971613" y="4491349"/>
                <a:ext cx="4052080" cy="496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-M-</a:t>
                </a:r>
                <a:r>
                  <a:rPr lang="es-MX" dirty="0" err="1" smtClean="0"/>
                  <a:t>qy</a:t>
                </a:r>
                <a:r>
                  <a:rPr lang="es-MX" dirty="0" smtClean="0"/>
                  <a:t>.(</a:t>
                </a:r>
                <a:r>
                  <a:rPr lang="es-MX" dirty="0" err="1" smtClean="0"/>
                  <a:t>dz</a:t>
                </a:r>
                <a:r>
                  <a:rPr lang="es-MX" dirty="0" smtClean="0"/>
                  <a:t>).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MX" i="1" dirty="0" err="1">
                            <a:latin typeface="Cambria Math" panose="02040503050406030204" pitchFamily="18" charset="0"/>
                          </a:rPr>
                          <m:t>𝑑𝑧</m:t>
                        </m:r>
                        <m:r>
                          <a:rPr lang="es-MX" i="1" dirty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s-MX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MX" b="0" i="0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s-MX" dirty="0" smtClean="0"/>
                  <a:t>(</a:t>
                </a:r>
                <a:r>
                  <a:rPr lang="es-MX" dirty="0" err="1" smtClean="0"/>
                  <a:t>Q+dQ</a:t>
                </a:r>
                <a:r>
                  <a:rPr lang="es-MX" dirty="0" smtClean="0"/>
                  <a:t>).</a:t>
                </a:r>
                <a:r>
                  <a:rPr lang="es-MX" dirty="0" err="1" smtClean="0"/>
                  <a:t>dz</a:t>
                </a:r>
                <a:r>
                  <a:rPr lang="es-MX" dirty="0" smtClean="0"/>
                  <a:t>+(</a:t>
                </a:r>
                <a:r>
                  <a:rPr lang="es-MX" dirty="0" err="1" smtClean="0"/>
                  <a:t>M+dM</a:t>
                </a:r>
                <a:r>
                  <a:rPr lang="es-MX" dirty="0" smtClean="0"/>
                  <a:t>)=0</a:t>
                </a:r>
                <a:endParaRPr lang="en-US" dirty="0"/>
              </a:p>
            </p:txBody>
          </p:sp>
        </mc:Choice>
        <mc:Fallback>
          <p:sp>
            <p:nvSpPr>
              <p:cNvPr id="128" name="CuadroTexto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613" y="4491349"/>
                <a:ext cx="4052080" cy="496354"/>
              </a:xfrm>
              <a:prstGeom prst="rect">
                <a:avLst/>
              </a:prstGeom>
              <a:blipFill>
                <a:blip r:embed="rId8"/>
                <a:stretch>
                  <a:fillRect l="-1203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ctor recto 22"/>
          <p:cNvCxnSpPr/>
          <p:nvPr/>
        </p:nvCxnSpPr>
        <p:spPr>
          <a:xfrm flipV="1">
            <a:off x="3529415" y="4446169"/>
            <a:ext cx="648072" cy="8355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2772970" y="529713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Diferencial 2do Grado - Despreciable</a:t>
            </a:r>
            <a:endParaRPr lang="en-US" dirty="0"/>
          </a:p>
        </p:txBody>
      </p:sp>
      <p:cxnSp>
        <p:nvCxnSpPr>
          <p:cNvPr id="129" name="Conector recto 128"/>
          <p:cNvCxnSpPr/>
          <p:nvPr/>
        </p:nvCxnSpPr>
        <p:spPr>
          <a:xfrm flipV="1">
            <a:off x="4799210" y="4368044"/>
            <a:ext cx="648072" cy="8355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5303914" y="1854304"/>
            <a:ext cx="3244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rgbClr val="FF0000"/>
                </a:solidFill>
              </a:rPr>
              <a:t>A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4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4" grpId="0"/>
      <p:bldP spid="15" grpId="0"/>
      <p:bldP spid="111" grpId="0"/>
      <p:bldP spid="112" grpId="0"/>
      <p:bldP spid="21" grpId="0"/>
      <p:bldP spid="128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2 Marcador de contenido"/>
          <p:cNvSpPr txBox="1">
            <a:spLocks/>
          </p:cNvSpPr>
          <p:nvPr/>
        </p:nvSpPr>
        <p:spPr>
          <a:xfrm>
            <a:off x="1280767" y="2487204"/>
            <a:ext cx="2506008" cy="51833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Barra Horizontal</a:t>
            </a:r>
            <a:endParaRPr lang="es-AR" sz="1600" b="1" dirty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9" name="2 Marcador de contenido"/>
          <p:cNvSpPr txBox="1">
            <a:spLocks/>
          </p:cNvSpPr>
          <p:nvPr/>
        </p:nvSpPr>
        <p:spPr>
          <a:xfrm>
            <a:off x="1288725" y="1556792"/>
            <a:ext cx="7344534" cy="5600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CONVENCION DE ESFUERZOS POSITIVOS A PARTIR DE TERNA LOCAL</a:t>
            </a:r>
          </a:p>
          <a:p>
            <a:pPr marL="402336" lvl="1" indent="0">
              <a:buNone/>
            </a:pPr>
            <a:endParaRPr lang="es-AR" sz="1600" b="1" dirty="0" smtClean="0"/>
          </a:p>
          <a:p>
            <a:pPr marL="402336" lvl="1" indent="0">
              <a:buNone/>
            </a:pPr>
            <a:endParaRPr lang="es-AR" sz="16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 smtClean="0"/>
          </a:p>
          <a:p>
            <a:pPr marL="402336" lvl="1" indent="0">
              <a:buFont typeface="Verdana"/>
              <a:buNone/>
            </a:pPr>
            <a:endParaRPr lang="es-AR" sz="1600" dirty="0"/>
          </a:p>
        </p:txBody>
      </p:sp>
      <p:grpSp>
        <p:nvGrpSpPr>
          <p:cNvPr id="53" name="24 Grupo"/>
          <p:cNvGrpSpPr/>
          <p:nvPr/>
        </p:nvGrpSpPr>
        <p:grpSpPr>
          <a:xfrm>
            <a:off x="1608590" y="2939140"/>
            <a:ext cx="2171700" cy="990600"/>
            <a:chOff x="0" y="0"/>
            <a:chExt cx="2171700" cy="990600"/>
          </a:xfrm>
        </p:grpSpPr>
        <p:grpSp>
          <p:nvGrpSpPr>
            <p:cNvPr id="88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0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1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89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3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96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97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4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95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0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1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2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60" name="48 Grupo"/>
          <p:cNvGrpSpPr/>
          <p:nvPr/>
        </p:nvGrpSpPr>
        <p:grpSpPr>
          <a:xfrm>
            <a:off x="2281055" y="3927835"/>
            <a:ext cx="1112520" cy="1000761"/>
            <a:chOff x="0" y="0"/>
            <a:chExt cx="1112520" cy="1001268"/>
          </a:xfrm>
        </p:grpSpPr>
        <p:sp>
          <p:nvSpPr>
            <p:cNvPr id="8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8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y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8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8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92567" y="116632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sp>
        <p:nvSpPr>
          <p:cNvPr id="29" name="28 Marcador de contenido"/>
          <p:cNvSpPr>
            <a:spLocks noGrp="1"/>
          </p:cNvSpPr>
          <p:nvPr>
            <p:ph idx="1"/>
          </p:nvPr>
        </p:nvSpPr>
        <p:spPr>
          <a:xfrm>
            <a:off x="1468566" y="980728"/>
            <a:ext cx="7498080" cy="610881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AR" sz="3000" dirty="0" smtClean="0"/>
              <a:t>RELACIONES DIFERENCIALES</a:t>
            </a:r>
            <a:endParaRPr lang="es-AR" sz="3000" dirty="0"/>
          </a:p>
        </p:txBody>
      </p:sp>
      <p:sp>
        <p:nvSpPr>
          <p:cNvPr id="105" name="2 Marcador de contenido"/>
          <p:cNvSpPr txBox="1">
            <a:spLocks/>
          </p:cNvSpPr>
          <p:nvPr/>
        </p:nvSpPr>
        <p:spPr>
          <a:xfrm>
            <a:off x="3989228" y="2420254"/>
            <a:ext cx="2506008" cy="51833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defPPr>
              <a:defRPr lang="es-AR"/>
            </a:defPPr>
            <a:lvl1pPr marL="365760" indent="-283464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/>
            </a:lvl1pPr>
            <a:lvl2pPr marL="402336" lvl="1" indent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600" b="1"/>
            </a:lvl2pPr>
            <a:lvl3pPr marL="886968" indent="-228600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/>
            </a:lvl3pPr>
            <a:lvl4pPr marL="1097280" indent="-173736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/>
            </a:lvl4pPr>
            <a:lvl5pPr marL="1298448" indent="-182880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/>
            </a:lvl5pPr>
            <a:lvl6pPr marL="1508760" indent="-182880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/>
            </a:lvl6pPr>
            <a:lvl7pPr marL="171907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7pPr>
            <a:lvl8pPr marL="1920240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8pPr>
            <a:lvl9pPr marL="2130552" indent="-182880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/>
            </a:lvl9pPr>
          </a:lstStyle>
          <a:p>
            <a:pPr lvl="1"/>
            <a:r>
              <a:rPr lang="es-AR" dirty="0">
                <a:sym typeface="Symbol"/>
              </a:rPr>
              <a:t>Barra Vertical</a:t>
            </a:r>
          </a:p>
          <a:p>
            <a:pPr lvl="1"/>
            <a:endParaRPr lang="es-AR" dirty="0"/>
          </a:p>
          <a:p>
            <a:pPr lvl="1"/>
            <a:endParaRPr lang="es-AR" dirty="0"/>
          </a:p>
          <a:p>
            <a:pPr lvl="1"/>
            <a:endParaRPr lang="es-AR" dirty="0"/>
          </a:p>
          <a:p>
            <a:pPr lvl="1"/>
            <a:endParaRPr lang="es-AR" dirty="0"/>
          </a:p>
          <a:p>
            <a:pPr lvl="1"/>
            <a:endParaRPr lang="es-AR" dirty="0"/>
          </a:p>
          <a:p>
            <a:pPr lvl="1"/>
            <a:endParaRPr lang="es-AR" dirty="0"/>
          </a:p>
          <a:p>
            <a:pPr lvl="1"/>
            <a:endParaRPr lang="es-AR" dirty="0"/>
          </a:p>
          <a:p>
            <a:pPr lvl="1"/>
            <a:r>
              <a:rPr lang="es-AR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142" y="2830078"/>
            <a:ext cx="21717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6500"/>
            <a:ext cx="11128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" name="2 Marcador de contenido"/>
          <p:cNvSpPr txBox="1">
            <a:spLocks/>
          </p:cNvSpPr>
          <p:nvPr/>
        </p:nvSpPr>
        <p:spPr>
          <a:xfrm>
            <a:off x="6386142" y="2418074"/>
            <a:ext cx="2506008" cy="51833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600" b="1" dirty="0" smtClean="0">
                <a:sym typeface="Symbol"/>
              </a:rPr>
              <a:t>Barra Inclinada</a:t>
            </a:r>
            <a:endParaRPr lang="es-AR" sz="1600" b="1" dirty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 smtClean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921">
            <a:off x="6165232" y="2883392"/>
            <a:ext cx="21717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1921">
            <a:off x="7870202" y="3119814"/>
            <a:ext cx="11128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224388" y="6139044"/>
                <a:ext cx="1674102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sz="2400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sz="2400" b="1">
                        <a:latin typeface="Cambria Math"/>
                      </a:rPr>
                      <m:t>= </m:t>
                    </m:r>
                    <m:r>
                      <a:rPr lang="es-AR" sz="2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sz="2400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sz="2400" dirty="0" smtClean="0"/>
                  <a:t>   </a:t>
                </a:r>
                <a:endParaRPr lang="es-AR" sz="24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88" y="6139044"/>
                <a:ext cx="1674102" cy="6313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224388" y="4673911"/>
                <a:ext cx="1680372" cy="635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sz="2400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sz="2400" b="1">
                        <a:latin typeface="Cambria Math"/>
                      </a:rPr>
                      <m:t>= </m:t>
                    </m:r>
                    <m:r>
                      <a:rPr lang="es-AR" sz="2400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400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sz="2400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sz="2400" b="1" dirty="0" smtClean="0"/>
                  <a:t> </a:t>
                </a:r>
                <a:endParaRPr lang="es-AR" sz="2400" b="1" dirty="0"/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88" y="4673911"/>
                <a:ext cx="1680372" cy="6356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209918" y="5465772"/>
                <a:ext cx="1761695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400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sz="2400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sz="2400" b="1">
                        <a:latin typeface="Cambria Math"/>
                      </a:rPr>
                      <m:t>= </m:t>
                    </m:r>
                    <m:r>
                      <a:rPr lang="es-AR" sz="2400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sz="2400" dirty="0" smtClean="0"/>
                  <a:t> </a:t>
                </a:r>
                <a:endParaRPr lang="es-AR" sz="2400" dirty="0"/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918" y="5465772"/>
                <a:ext cx="1761695" cy="6313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5 CuadroTexto"/>
          <p:cNvSpPr txBox="1"/>
          <p:nvPr/>
        </p:nvSpPr>
        <p:spPr>
          <a:xfrm>
            <a:off x="5631796" y="5369116"/>
            <a:ext cx="823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qy</a:t>
            </a:r>
            <a:endParaRPr lang="es-AR" sz="1600" dirty="0"/>
          </a:p>
        </p:txBody>
      </p:sp>
      <p:sp>
        <p:nvSpPr>
          <p:cNvPr id="122" name="121 CuadroTexto"/>
          <p:cNvSpPr txBox="1"/>
          <p:nvPr/>
        </p:nvSpPr>
        <p:spPr>
          <a:xfrm>
            <a:off x="5693488" y="571133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qz</a:t>
            </a:r>
            <a:endParaRPr lang="es-AR" sz="1600" dirty="0"/>
          </a:p>
        </p:txBody>
      </p:sp>
      <p:sp>
        <p:nvSpPr>
          <p:cNvPr id="133" name="132 Rectángulo"/>
          <p:cNvSpPr/>
          <p:nvPr/>
        </p:nvSpPr>
        <p:spPr>
          <a:xfrm>
            <a:off x="6400650" y="5785423"/>
            <a:ext cx="281089" cy="198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4" name="133 Rectángulo"/>
          <p:cNvSpPr/>
          <p:nvPr/>
        </p:nvSpPr>
        <p:spPr>
          <a:xfrm>
            <a:off x="7488352" y="5778086"/>
            <a:ext cx="540031" cy="17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5" name="134 Rectángulo"/>
          <p:cNvSpPr/>
          <p:nvPr/>
        </p:nvSpPr>
        <p:spPr>
          <a:xfrm>
            <a:off x="8717224" y="5783298"/>
            <a:ext cx="249422" cy="175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6" name="135 Rectángulo"/>
          <p:cNvSpPr/>
          <p:nvPr/>
        </p:nvSpPr>
        <p:spPr>
          <a:xfrm>
            <a:off x="7488352" y="5481404"/>
            <a:ext cx="540031" cy="171194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7" name="136 Conector recto de flecha"/>
          <p:cNvCxnSpPr/>
          <p:nvPr/>
        </p:nvCxnSpPr>
        <p:spPr>
          <a:xfrm>
            <a:off x="7625826" y="5474544"/>
            <a:ext cx="13320" cy="151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 de flecha"/>
          <p:cNvCxnSpPr/>
          <p:nvPr/>
        </p:nvCxnSpPr>
        <p:spPr>
          <a:xfrm>
            <a:off x="7884368" y="5482185"/>
            <a:ext cx="13320" cy="151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138 Conector recto de flecha"/>
          <p:cNvCxnSpPr/>
          <p:nvPr/>
        </p:nvCxnSpPr>
        <p:spPr>
          <a:xfrm flipH="1">
            <a:off x="7750724" y="5874800"/>
            <a:ext cx="267288" cy="2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139 Conector recto de flecha"/>
          <p:cNvCxnSpPr/>
          <p:nvPr/>
        </p:nvCxnSpPr>
        <p:spPr>
          <a:xfrm flipH="1">
            <a:off x="7483436" y="5882029"/>
            <a:ext cx="267288" cy="29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140 Conector recto de flecha"/>
          <p:cNvCxnSpPr/>
          <p:nvPr/>
        </p:nvCxnSpPr>
        <p:spPr>
          <a:xfrm flipH="1">
            <a:off x="8460432" y="5866912"/>
            <a:ext cx="267288" cy="29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141 Conector recto de flecha"/>
          <p:cNvCxnSpPr/>
          <p:nvPr/>
        </p:nvCxnSpPr>
        <p:spPr>
          <a:xfrm flipH="1">
            <a:off x="8028383" y="5884935"/>
            <a:ext cx="267288" cy="29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 de flecha"/>
          <p:cNvCxnSpPr/>
          <p:nvPr/>
        </p:nvCxnSpPr>
        <p:spPr>
          <a:xfrm flipH="1">
            <a:off x="7221064" y="5892551"/>
            <a:ext cx="267288" cy="2906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 de flecha"/>
          <p:cNvCxnSpPr/>
          <p:nvPr/>
        </p:nvCxnSpPr>
        <p:spPr>
          <a:xfrm flipH="1">
            <a:off x="6704119" y="5877272"/>
            <a:ext cx="267288" cy="29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6893842" y="5914431"/>
            <a:ext cx="46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N</a:t>
            </a:r>
            <a:endParaRPr lang="es-AR" sz="1600" dirty="0"/>
          </a:p>
        </p:txBody>
      </p:sp>
      <p:sp>
        <p:nvSpPr>
          <p:cNvPr id="145" name="144 CuadroTexto"/>
          <p:cNvSpPr txBox="1"/>
          <p:nvPr/>
        </p:nvSpPr>
        <p:spPr>
          <a:xfrm>
            <a:off x="8028383" y="5987440"/>
            <a:ext cx="77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N+dN</a:t>
            </a:r>
            <a:endParaRPr lang="es-AR" sz="1600" dirty="0"/>
          </a:p>
        </p:txBody>
      </p:sp>
      <p:grpSp>
        <p:nvGrpSpPr>
          <p:cNvPr id="44" name="43 Grupo"/>
          <p:cNvGrpSpPr/>
          <p:nvPr/>
        </p:nvGrpSpPr>
        <p:grpSpPr>
          <a:xfrm>
            <a:off x="3961950" y="5437338"/>
            <a:ext cx="1786246" cy="721961"/>
            <a:chOff x="3961950" y="5437338"/>
            <a:chExt cx="1786246" cy="721961"/>
          </a:xfrm>
        </p:grpSpPr>
        <p:cxnSp>
          <p:nvCxnSpPr>
            <p:cNvPr id="130" name="129 Conector recto"/>
            <p:cNvCxnSpPr/>
            <p:nvPr/>
          </p:nvCxnSpPr>
          <p:spPr>
            <a:xfrm>
              <a:off x="5468281" y="6159299"/>
              <a:ext cx="26916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34 Grupo"/>
            <p:cNvGrpSpPr/>
            <p:nvPr/>
          </p:nvGrpSpPr>
          <p:grpSpPr>
            <a:xfrm>
              <a:off x="3961950" y="5437338"/>
              <a:ext cx="1786246" cy="659825"/>
              <a:chOff x="4394244" y="5474154"/>
              <a:chExt cx="1786246" cy="659825"/>
            </a:xfrm>
          </p:grpSpPr>
          <p:grpSp>
            <p:nvGrpSpPr>
              <p:cNvPr id="33" name="32 Grupo"/>
              <p:cNvGrpSpPr/>
              <p:nvPr/>
            </p:nvGrpSpPr>
            <p:grpSpPr>
              <a:xfrm>
                <a:off x="4394244" y="5474154"/>
                <a:ext cx="1786246" cy="659825"/>
                <a:chOff x="4394244" y="5474154"/>
                <a:chExt cx="1786246" cy="659825"/>
              </a:xfrm>
            </p:grpSpPr>
            <p:sp>
              <p:nvSpPr>
                <p:cNvPr id="131" name="130 Triángulo isósceles"/>
                <p:cNvSpPr/>
                <p:nvPr/>
              </p:nvSpPr>
              <p:spPr>
                <a:xfrm>
                  <a:off x="5911323" y="5965799"/>
                  <a:ext cx="269167" cy="138214"/>
                </a:xfrm>
                <a:prstGeom prst="triangl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32" name="31 Grupo"/>
                <p:cNvGrpSpPr/>
                <p:nvPr/>
              </p:nvGrpSpPr>
              <p:grpSpPr>
                <a:xfrm>
                  <a:off x="4394244" y="5474154"/>
                  <a:ext cx="1665918" cy="659825"/>
                  <a:chOff x="4394244" y="5474154"/>
                  <a:chExt cx="1665918" cy="659825"/>
                </a:xfrm>
              </p:grpSpPr>
              <p:grpSp>
                <p:nvGrpSpPr>
                  <p:cNvPr id="20" name="19 Grupo"/>
                  <p:cNvGrpSpPr/>
                  <p:nvPr/>
                </p:nvGrpSpPr>
                <p:grpSpPr>
                  <a:xfrm>
                    <a:off x="4512598" y="5474154"/>
                    <a:ext cx="1547564" cy="475126"/>
                    <a:chOff x="4512598" y="5474154"/>
                    <a:chExt cx="1547564" cy="475126"/>
                  </a:xfrm>
                </p:grpSpPr>
                <p:sp>
                  <p:nvSpPr>
                    <p:cNvPr id="109" name="108 Rectángulo"/>
                    <p:cNvSpPr/>
                    <p:nvPr/>
                  </p:nvSpPr>
                  <p:spPr>
                    <a:xfrm>
                      <a:off x="4512598" y="5474154"/>
                      <a:ext cx="1534244" cy="165982"/>
                    </a:xfrm>
                    <a:prstGeom prst="rect">
                      <a:avLst/>
                    </a:prstGeom>
                    <a:pattFill prst="ltVert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  <a:ln w="952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sp>
                  <p:nvSpPr>
                    <p:cNvPr id="8" name="7 Rectángulo"/>
                    <p:cNvSpPr/>
                    <p:nvPr/>
                  </p:nvSpPr>
                  <p:spPr>
                    <a:xfrm>
                      <a:off x="4525918" y="5783298"/>
                      <a:ext cx="1534244" cy="16598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AR"/>
                    </a:p>
                  </p:txBody>
                </p:sp>
                <p:cxnSp>
                  <p:nvCxnSpPr>
                    <p:cNvPr id="110" name="109 Conector recto de flecha"/>
                    <p:cNvCxnSpPr/>
                    <p:nvPr/>
                  </p:nvCxnSpPr>
                  <p:spPr>
                    <a:xfrm>
                      <a:off x="5436096" y="5482185"/>
                      <a:ext cx="13320" cy="14364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112 Conector recto de flecha"/>
                    <p:cNvCxnSpPr/>
                    <p:nvPr/>
                  </p:nvCxnSpPr>
                  <p:spPr>
                    <a:xfrm>
                      <a:off x="4716016" y="5490159"/>
                      <a:ext cx="13320" cy="14364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113 Conector recto de flecha"/>
                    <p:cNvCxnSpPr/>
                    <p:nvPr/>
                  </p:nvCxnSpPr>
                  <p:spPr>
                    <a:xfrm>
                      <a:off x="4572000" y="5498044"/>
                      <a:ext cx="13320" cy="143645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115 Conector recto de flecha"/>
                    <p:cNvCxnSpPr/>
                    <p:nvPr/>
                  </p:nvCxnSpPr>
                  <p:spPr>
                    <a:xfrm>
                      <a:off x="5724128" y="5482185"/>
                      <a:ext cx="13320" cy="15178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116 Conector recto de flecha"/>
                    <p:cNvCxnSpPr/>
                    <p:nvPr/>
                  </p:nvCxnSpPr>
                  <p:spPr>
                    <a:xfrm flipH="1">
                      <a:off x="4536114" y="5866289"/>
                      <a:ext cx="267288" cy="290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117 Conector recto de flecha"/>
                    <p:cNvCxnSpPr/>
                    <p:nvPr/>
                  </p:nvCxnSpPr>
                  <p:spPr>
                    <a:xfrm flipH="1">
                      <a:off x="4874674" y="5871894"/>
                      <a:ext cx="267288" cy="290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118 Conector recto de flecha"/>
                    <p:cNvCxnSpPr/>
                    <p:nvPr/>
                  </p:nvCxnSpPr>
                  <p:spPr>
                    <a:xfrm flipH="1">
                      <a:off x="5230444" y="5874800"/>
                      <a:ext cx="267288" cy="290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119 Conector recto de flecha"/>
                    <p:cNvCxnSpPr/>
                    <p:nvPr/>
                  </p:nvCxnSpPr>
                  <p:spPr>
                    <a:xfrm flipH="1">
                      <a:off x="5531796" y="5877706"/>
                      <a:ext cx="267288" cy="2906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120 Conector recto de flecha"/>
                    <p:cNvCxnSpPr>
                      <a:stCxn id="8" idx="3"/>
                    </p:cNvCxnSpPr>
                    <p:nvPr/>
                  </p:nvCxnSpPr>
                  <p:spPr>
                    <a:xfrm flipH="1">
                      <a:off x="5817840" y="5866289"/>
                      <a:ext cx="242322" cy="7058"/>
                    </a:xfrm>
                    <a:prstGeom prst="straightConnector1">
                      <a:avLst/>
                    </a:prstGeom>
                    <a:ln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3" name="122 Conector recto de flecha"/>
                  <p:cNvCxnSpPr/>
                  <p:nvPr/>
                </p:nvCxnSpPr>
                <p:spPr>
                  <a:xfrm>
                    <a:off x="5279720" y="5486087"/>
                    <a:ext cx="13320" cy="1517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123 Conector recto de flecha"/>
                  <p:cNvCxnSpPr/>
                  <p:nvPr/>
                </p:nvCxnSpPr>
                <p:spPr>
                  <a:xfrm>
                    <a:off x="5148064" y="5477332"/>
                    <a:ext cx="13320" cy="1517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124 Conector recto de flecha"/>
                  <p:cNvCxnSpPr/>
                  <p:nvPr/>
                </p:nvCxnSpPr>
                <p:spPr>
                  <a:xfrm>
                    <a:off x="5008592" y="5485829"/>
                    <a:ext cx="13320" cy="1517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125 Conector recto de flecha"/>
                  <p:cNvCxnSpPr/>
                  <p:nvPr/>
                </p:nvCxnSpPr>
                <p:spPr>
                  <a:xfrm>
                    <a:off x="4861354" y="5477332"/>
                    <a:ext cx="13320" cy="1517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126 Conector recto de flecha"/>
                  <p:cNvCxnSpPr/>
                  <p:nvPr/>
                </p:nvCxnSpPr>
                <p:spPr>
                  <a:xfrm>
                    <a:off x="5577170" y="5486087"/>
                    <a:ext cx="13320" cy="151788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131 Triángulo isósceles"/>
                  <p:cNvSpPr/>
                  <p:nvPr/>
                </p:nvSpPr>
                <p:spPr>
                  <a:xfrm>
                    <a:off x="4394244" y="5965799"/>
                    <a:ext cx="283740" cy="168180"/>
                  </a:xfrm>
                  <a:prstGeom prst="triangle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</p:grpSp>
          <p:cxnSp>
            <p:nvCxnSpPr>
              <p:cNvPr id="146" name="145 Conector recto de flecha"/>
              <p:cNvCxnSpPr/>
              <p:nvPr/>
            </p:nvCxnSpPr>
            <p:spPr>
              <a:xfrm flipH="1">
                <a:off x="5851652" y="5509460"/>
                <a:ext cx="1800" cy="1376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147 Conector recto de flecha"/>
              <p:cNvCxnSpPr/>
              <p:nvPr/>
            </p:nvCxnSpPr>
            <p:spPr>
              <a:xfrm flipH="1">
                <a:off x="5943287" y="5494192"/>
                <a:ext cx="1800" cy="13766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49" name="148 Conector recto de flecha"/>
          <p:cNvCxnSpPr/>
          <p:nvPr/>
        </p:nvCxnSpPr>
        <p:spPr>
          <a:xfrm>
            <a:off x="8038028" y="5991110"/>
            <a:ext cx="0" cy="29092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149 Conector recto de flecha"/>
          <p:cNvCxnSpPr/>
          <p:nvPr/>
        </p:nvCxnSpPr>
        <p:spPr>
          <a:xfrm>
            <a:off x="7483436" y="5983883"/>
            <a:ext cx="0" cy="290924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150 Conector recto de flecha"/>
          <p:cNvCxnSpPr/>
          <p:nvPr/>
        </p:nvCxnSpPr>
        <p:spPr>
          <a:xfrm>
            <a:off x="8717224" y="5969046"/>
            <a:ext cx="0" cy="29092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151 Conector recto de flecha"/>
          <p:cNvCxnSpPr/>
          <p:nvPr/>
        </p:nvCxnSpPr>
        <p:spPr>
          <a:xfrm>
            <a:off x="6742163" y="5904427"/>
            <a:ext cx="0" cy="290924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152 CuadroTexto"/>
          <p:cNvSpPr txBox="1"/>
          <p:nvPr/>
        </p:nvSpPr>
        <p:spPr>
          <a:xfrm>
            <a:off x="7124275" y="6049278"/>
            <a:ext cx="46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</a:t>
            </a:r>
            <a:endParaRPr lang="es-AR" sz="1600" dirty="0"/>
          </a:p>
        </p:txBody>
      </p:sp>
      <p:sp>
        <p:nvSpPr>
          <p:cNvPr id="154" name="153 CuadroTexto"/>
          <p:cNvSpPr txBox="1"/>
          <p:nvPr/>
        </p:nvSpPr>
        <p:spPr>
          <a:xfrm>
            <a:off x="8038028" y="6305184"/>
            <a:ext cx="77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Q+dQ</a:t>
            </a:r>
            <a:endParaRPr lang="es-AR" sz="1600" dirty="0"/>
          </a:p>
        </p:txBody>
      </p:sp>
      <p:sp>
        <p:nvSpPr>
          <p:cNvPr id="155" name="154 Flecha circular"/>
          <p:cNvSpPr/>
          <p:nvPr/>
        </p:nvSpPr>
        <p:spPr>
          <a:xfrm rot="16200000">
            <a:off x="7085008" y="5568458"/>
            <a:ext cx="54574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6" name="155 Flecha circular"/>
          <p:cNvSpPr/>
          <p:nvPr/>
        </p:nvSpPr>
        <p:spPr>
          <a:xfrm rot="16200000" flipV="1">
            <a:off x="7872321" y="5601097"/>
            <a:ext cx="545748" cy="556123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7" name="156 Flecha circular"/>
          <p:cNvSpPr/>
          <p:nvPr/>
        </p:nvSpPr>
        <p:spPr>
          <a:xfrm rot="16200000">
            <a:off x="8412508" y="5592642"/>
            <a:ext cx="54574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9" name="158 Flecha circular"/>
          <p:cNvSpPr/>
          <p:nvPr/>
        </p:nvSpPr>
        <p:spPr>
          <a:xfrm rot="16200000" flipV="1">
            <a:off x="6525682" y="5615942"/>
            <a:ext cx="545748" cy="556123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60" name="159 CuadroTexto"/>
          <p:cNvSpPr txBox="1"/>
          <p:nvPr/>
        </p:nvSpPr>
        <p:spPr>
          <a:xfrm>
            <a:off x="8075202" y="5241012"/>
            <a:ext cx="770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M+dM</a:t>
            </a:r>
            <a:endParaRPr lang="es-AR" sz="1600" dirty="0"/>
          </a:p>
        </p:txBody>
      </p:sp>
      <p:sp>
        <p:nvSpPr>
          <p:cNvPr id="161" name="160 CuadroTexto"/>
          <p:cNvSpPr txBox="1"/>
          <p:nvPr/>
        </p:nvSpPr>
        <p:spPr>
          <a:xfrm>
            <a:off x="6909210" y="5309534"/>
            <a:ext cx="385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  <a:endParaRPr lang="es-AR" sz="1600" dirty="0"/>
          </a:p>
        </p:txBody>
      </p:sp>
      <p:sp>
        <p:nvSpPr>
          <p:cNvPr id="162" name="161 CuadroTexto"/>
          <p:cNvSpPr txBox="1"/>
          <p:nvPr/>
        </p:nvSpPr>
        <p:spPr>
          <a:xfrm>
            <a:off x="7557147" y="5997601"/>
            <a:ext cx="46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dz</a:t>
            </a:r>
            <a:endParaRPr lang="es-AR" sz="1600" dirty="0"/>
          </a:p>
        </p:txBody>
      </p:sp>
      <p:grpSp>
        <p:nvGrpSpPr>
          <p:cNvPr id="163" name="48 Grupo"/>
          <p:cNvGrpSpPr/>
          <p:nvPr/>
        </p:nvGrpSpPr>
        <p:grpSpPr>
          <a:xfrm>
            <a:off x="4404751" y="5997601"/>
            <a:ext cx="889655" cy="599751"/>
            <a:chOff x="0" y="0"/>
            <a:chExt cx="1112520" cy="1001268"/>
          </a:xfrm>
        </p:grpSpPr>
        <p:sp>
          <p:nvSpPr>
            <p:cNvPr id="164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5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y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66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67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69" grpId="0" animBg="1"/>
      <p:bldP spid="105" grpId="0"/>
      <p:bldP spid="106" grpId="0"/>
      <p:bldP spid="4" grpId="0"/>
      <p:bldP spid="6" grpId="0"/>
      <p:bldP spid="7" grpId="0"/>
      <p:bldP spid="16" grpId="0"/>
      <p:bldP spid="122" grpId="0"/>
      <p:bldP spid="133" grpId="0" animBg="1"/>
      <p:bldP spid="134" grpId="0" animBg="1"/>
      <p:bldP spid="135" grpId="0" animBg="1"/>
      <p:bldP spid="136" grpId="0" animBg="1"/>
      <p:bldP spid="31" grpId="0"/>
      <p:bldP spid="145" grpId="0"/>
      <p:bldP spid="153" grpId="0"/>
      <p:bldP spid="154" grpId="0"/>
      <p:bldP spid="155" grpId="0" animBg="1"/>
      <p:bldP spid="156" grpId="0" animBg="1"/>
      <p:bldP spid="157" grpId="0" animBg="1"/>
      <p:bldP spid="159" grpId="0" animBg="1"/>
      <p:bldP spid="160" grpId="0"/>
      <p:bldP spid="161" grpId="0"/>
      <p:bldP spid="1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228 CuadroTexto"/>
          <p:cNvSpPr txBox="1"/>
          <p:nvPr/>
        </p:nvSpPr>
        <p:spPr>
          <a:xfrm>
            <a:off x="7431213" y="5126010"/>
            <a:ext cx="1533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smtClean="0"/>
              <a:t>Lineal</a:t>
            </a:r>
          </a:p>
          <a:p>
            <a:r>
              <a:rPr lang="es-AR" sz="1600" dirty="0" smtClean="0"/>
              <a:t>Negativo</a:t>
            </a:r>
          </a:p>
          <a:p>
            <a:r>
              <a:rPr lang="es-AR" sz="1600" dirty="0" smtClean="0"/>
              <a:t>Negativo</a:t>
            </a:r>
            <a:endParaRPr lang="es-AR" sz="1600" dirty="0"/>
          </a:p>
        </p:txBody>
      </p:sp>
      <p:sp>
        <p:nvSpPr>
          <p:cNvPr id="140" name="139 CuadroTexto"/>
          <p:cNvSpPr txBox="1"/>
          <p:nvPr/>
        </p:nvSpPr>
        <p:spPr>
          <a:xfrm>
            <a:off x="5343165" y="1551579"/>
            <a:ext cx="23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dirty="0" smtClean="0"/>
              <a:t>NUDO</a:t>
            </a:r>
            <a:r>
              <a:rPr lang="es-AR" sz="1600" dirty="0" smtClean="0"/>
              <a:t>: Sección infinitesimal donde: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Aplicadas cargas concentradas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Aplicados momentos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Cambio de dirección barra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600" dirty="0" smtClean="0"/>
              <a:t>Unión de 2 o mas barras </a:t>
            </a:r>
            <a:endParaRPr lang="es-AR" sz="1600" dirty="0"/>
          </a:p>
        </p:txBody>
      </p:sp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3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117 Grupo"/>
          <p:cNvGrpSpPr/>
          <p:nvPr/>
        </p:nvGrpSpPr>
        <p:grpSpPr>
          <a:xfrm rot="5400000">
            <a:off x="1440513" y="1760354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4716016" y="146668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740107" y="1966563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128 Flecha circular"/>
          <p:cNvSpPr/>
          <p:nvPr/>
        </p:nvSpPr>
        <p:spPr>
          <a:xfrm rot="16200000" flipH="1">
            <a:off x="1239326" y="1530591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1224992" y="1128142"/>
            <a:ext cx="47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PL</a:t>
            </a:r>
            <a:endParaRPr lang="es-AR" sz="1600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396768" y="2281302"/>
            <a:ext cx="411617" cy="3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endParaRPr lang="es-AR" dirty="0"/>
          </a:p>
        </p:txBody>
      </p:sp>
      <p:cxnSp>
        <p:nvCxnSpPr>
          <p:cNvPr id="135" name="134 Conector recto de flecha"/>
          <p:cNvCxnSpPr/>
          <p:nvPr/>
        </p:nvCxnSpPr>
        <p:spPr>
          <a:xfrm flipH="1">
            <a:off x="4585848" y="1362976"/>
            <a:ext cx="568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212478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 flipH="1">
            <a:off x="3404565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4975470" y="322209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>
            <a:off x="4730868" y="3225048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426434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Arco de bloque"/>
          <p:cNvSpPr/>
          <p:nvPr/>
        </p:nvSpPr>
        <p:spPr>
          <a:xfrm rot="5219537">
            <a:off x="4006152" y="3065331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8" name="157 Arco de bloque"/>
          <p:cNvSpPr/>
          <p:nvPr/>
        </p:nvSpPr>
        <p:spPr>
          <a:xfrm rot="5219537" flipV="1">
            <a:off x="4587965" y="3058548"/>
            <a:ext cx="411616" cy="393657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707904" y="327127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3425591" y="325851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/>
          <p:nvPr/>
        </p:nvCxnSpPr>
        <p:spPr>
          <a:xfrm>
            <a:off x="3101842" y="330087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 de flecha"/>
          <p:cNvCxnSpPr/>
          <p:nvPr/>
        </p:nvCxnSpPr>
        <p:spPr>
          <a:xfrm>
            <a:off x="281381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>
            <a:off x="2195736" y="332939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>
            <a:off x="1907704" y="331350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4350645" y="3526214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3419872" y="3650468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2738840" y="3738924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74" name="173 CuadroTexto"/>
          <p:cNvSpPr txBox="1"/>
          <p:nvPr/>
        </p:nvSpPr>
        <p:spPr>
          <a:xfrm>
            <a:off x="1858502" y="3754819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5" name="174 Conector recto de flecha"/>
          <p:cNvCxnSpPr/>
          <p:nvPr/>
        </p:nvCxnSpPr>
        <p:spPr>
          <a:xfrm>
            <a:off x="1695895" y="3241264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1352556" y="3556003"/>
            <a:ext cx="411617" cy="3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P</a:t>
            </a:r>
            <a:endParaRPr lang="es-AR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5001130" y="346808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0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352556" y="4483859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cxnSp>
        <p:nvCxnSpPr>
          <p:cNvPr id="203" name="202 Conector recto"/>
          <p:cNvCxnSpPr/>
          <p:nvPr/>
        </p:nvCxnSpPr>
        <p:spPr>
          <a:xfrm flipV="1">
            <a:off x="1831231" y="4203007"/>
            <a:ext cx="0" cy="432048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203 CuadroTexto"/>
          <p:cNvSpPr txBox="1"/>
          <p:nvPr/>
        </p:nvSpPr>
        <p:spPr>
          <a:xfrm>
            <a:off x="1391157" y="4093373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81" name="180 CuadroTexto"/>
          <p:cNvSpPr txBox="1"/>
          <p:nvPr/>
        </p:nvSpPr>
        <p:spPr>
          <a:xfrm>
            <a:off x="7198697" y="3981010"/>
            <a:ext cx="16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Constante</a:t>
            </a:r>
          </a:p>
          <a:p>
            <a:r>
              <a:rPr lang="es-AR" dirty="0" smtClean="0"/>
              <a:t>Nula</a:t>
            </a:r>
          </a:p>
          <a:p>
            <a:r>
              <a:rPr lang="es-AR" dirty="0" smtClean="0"/>
              <a:t>Negativo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3018593" y="2705741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(</m:t>
                    </m:r>
                    <m:r>
                      <a:rPr lang="es-AR" sz="1600" i="1" dirty="0" smtClean="0">
                        <a:latin typeface="Cambria Math"/>
                      </a:rPr>
                      <m:t>𝑃</m:t>
                    </m:r>
                    <m:r>
                      <a:rPr lang="es-AR" sz="1600" b="0" i="1" dirty="0" smtClean="0">
                        <a:latin typeface="Cambria Math"/>
                      </a:rPr>
                      <m:t>𝐿</m:t>
                    </m:r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93" y="2705741"/>
                <a:ext cx="1120943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H="1" flipV="1">
            <a:off x="2910414" y="2976215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 flipH="1">
            <a:off x="2881293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H="1" flipV="1">
            <a:off x="2316833" y="2986960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221 CuadroTexto"/>
              <p:cNvSpPr txBox="1"/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600" b="0" dirty="0" smtClean="0"/>
                  <a:t>(PL</a:t>
                </a:r>
                <a14:m>
                  <m:oMath xmlns:m="http://schemas.openxmlformats.org/officeDocument/2006/math"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222" name="2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3279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222 Flecha circular"/>
          <p:cNvSpPr/>
          <p:nvPr/>
        </p:nvSpPr>
        <p:spPr>
          <a:xfrm rot="16200000" flipH="1">
            <a:off x="1960039" y="301827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4" name="223 Flecha circular"/>
          <p:cNvSpPr/>
          <p:nvPr/>
        </p:nvSpPr>
        <p:spPr>
          <a:xfrm rot="16200000" flipH="1" flipV="1">
            <a:off x="1395579" y="3015229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224 CuadroTexto"/>
              <p:cNvSpPr txBox="1"/>
              <p:nvPr/>
            </p:nvSpPr>
            <p:spPr>
              <a:xfrm>
                <a:off x="1469437" y="2696686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</a:rPr>
                        <m:t>𝑃</m:t>
                      </m:r>
                      <m:r>
                        <a:rPr lang="es-AR" sz="16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25" name="2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37" y="2696686"/>
                <a:ext cx="112094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225 Flecha circular"/>
          <p:cNvSpPr/>
          <p:nvPr/>
        </p:nvSpPr>
        <p:spPr>
          <a:xfrm rot="16200000" flipH="1">
            <a:off x="1334298" y="299000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226 CuadroTexto"/>
              <p:cNvSpPr txBox="1"/>
              <p:nvPr/>
            </p:nvSpPr>
            <p:spPr>
              <a:xfrm>
                <a:off x="880279" y="2741749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</a:rPr>
                        <m:t>𝑃</m:t>
                      </m:r>
                      <m:r>
                        <a:rPr lang="es-AR" sz="1600" b="0" i="1" dirty="0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27" name="2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79" y="2741749"/>
                <a:ext cx="112094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227 CuadroTexto"/>
          <p:cNvSpPr txBox="1"/>
          <p:nvPr/>
        </p:nvSpPr>
        <p:spPr>
          <a:xfrm>
            <a:off x="5655493" y="5123355"/>
            <a:ext cx="201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p:cxnSp>
        <p:nvCxnSpPr>
          <p:cNvPr id="236" name="235 Conector recto"/>
          <p:cNvCxnSpPr/>
          <p:nvPr/>
        </p:nvCxnSpPr>
        <p:spPr>
          <a:xfrm flipH="1" flipV="1">
            <a:off x="1890963" y="4955725"/>
            <a:ext cx="19432" cy="6345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990938" y="5036398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s-AR" sz="1600" b="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38" y="5036398"/>
                <a:ext cx="1120943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262 CuadroTexto"/>
          <p:cNvSpPr txBox="1"/>
          <p:nvPr/>
        </p:nvSpPr>
        <p:spPr>
          <a:xfrm>
            <a:off x="4997200" y="2960985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cxnSp>
        <p:nvCxnSpPr>
          <p:cNvPr id="264" name="263 Conector recto de flecha"/>
          <p:cNvCxnSpPr/>
          <p:nvPr/>
        </p:nvCxnSpPr>
        <p:spPr>
          <a:xfrm flipH="1">
            <a:off x="4867032" y="2857279"/>
            <a:ext cx="568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264 Rectángulo"/>
          <p:cNvSpPr/>
          <p:nvPr/>
        </p:nvSpPr>
        <p:spPr>
          <a:xfrm>
            <a:off x="1818629" y="4203007"/>
            <a:ext cx="2787698" cy="432048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" name="265 Triángulo rectángulo"/>
          <p:cNvSpPr/>
          <p:nvPr/>
        </p:nvSpPr>
        <p:spPr>
          <a:xfrm>
            <a:off x="1900679" y="4955725"/>
            <a:ext cx="2870928" cy="632433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3019618" y="4221088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23" name="122 CuadroTexto"/>
          <p:cNvSpPr txBox="1"/>
          <p:nvPr/>
        </p:nvSpPr>
        <p:spPr>
          <a:xfrm>
            <a:off x="2560342" y="5172463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898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0" grpId="1"/>
      <p:bldP spid="129" grpId="0" animBg="1"/>
      <p:bldP spid="130" grpId="0"/>
      <p:bldP spid="146" grpId="0" animBg="1"/>
      <p:bldP spid="151" grpId="0" animBg="1"/>
      <p:bldP spid="157" grpId="0" animBg="1"/>
      <p:bldP spid="158" grpId="0" animBg="1"/>
      <p:bldP spid="167" grpId="0"/>
      <p:bldP spid="168" grpId="0"/>
      <p:bldP spid="170" grpId="0"/>
      <p:bldP spid="173" grpId="0"/>
      <p:bldP spid="174" grpId="0"/>
      <p:bldP spid="176" grpId="0"/>
      <p:bldP spid="177" grpId="0"/>
      <p:bldP spid="190" grpId="0"/>
      <p:bldP spid="194" grpId="0"/>
      <p:bldP spid="201" grpId="0"/>
      <p:bldP spid="204" grpId="0"/>
      <p:bldP spid="211" grpId="0"/>
      <p:bldP spid="218" grpId="0"/>
      <p:bldP spid="219" grpId="0" animBg="1"/>
      <p:bldP spid="220" grpId="0" animBg="1"/>
      <p:bldP spid="221" grpId="0" animBg="1"/>
      <p:bldP spid="222" grpId="0"/>
      <p:bldP spid="223" grpId="0" animBg="1"/>
      <p:bldP spid="224" grpId="0" animBg="1"/>
      <p:bldP spid="225" grpId="0"/>
      <p:bldP spid="226" grpId="0" animBg="1"/>
      <p:bldP spid="227" grpId="0"/>
      <p:bldP spid="237" grpId="0"/>
      <p:bldP spid="263" grpId="0"/>
      <p:bldP spid="265" grpId="0" animBg="1"/>
      <p:bldP spid="266" grpId="0" animBg="1"/>
      <p:bldP spid="3" grpId="0"/>
      <p:bldP spid="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132 Rectángulo"/>
          <p:cNvSpPr/>
          <p:nvPr/>
        </p:nvSpPr>
        <p:spPr>
          <a:xfrm>
            <a:off x="1900679" y="5169524"/>
            <a:ext cx="2787698" cy="432048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9" name="228 CuadroTexto"/>
          <p:cNvSpPr txBox="1"/>
          <p:nvPr/>
        </p:nvSpPr>
        <p:spPr>
          <a:xfrm>
            <a:off x="7431213" y="5126010"/>
            <a:ext cx="1533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smtClean="0"/>
              <a:t>Constante</a:t>
            </a:r>
          </a:p>
          <a:p>
            <a:r>
              <a:rPr lang="es-AR" sz="1600" dirty="0" smtClean="0"/>
              <a:t>Nula</a:t>
            </a:r>
          </a:p>
          <a:p>
            <a:r>
              <a:rPr lang="es-AR" sz="1600" dirty="0" smtClean="0"/>
              <a:t>Negativo</a:t>
            </a:r>
            <a:endParaRPr lang="es-AR" sz="1600" dirty="0"/>
          </a:p>
        </p:txBody>
      </p:sp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117 Grupo"/>
          <p:cNvGrpSpPr/>
          <p:nvPr/>
        </p:nvGrpSpPr>
        <p:grpSpPr>
          <a:xfrm rot="5400000">
            <a:off x="1440513" y="1760354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4716016" y="146668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sp>
        <p:nvSpPr>
          <p:cNvPr id="129" name="128 Flecha circular"/>
          <p:cNvSpPr/>
          <p:nvPr/>
        </p:nvSpPr>
        <p:spPr>
          <a:xfrm rot="16200000" flipH="1">
            <a:off x="1239326" y="1530591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0" name="129 CuadroTexto"/>
          <p:cNvSpPr txBox="1"/>
          <p:nvPr/>
        </p:nvSpPr>
        <p:spPr>
          <a:xfrm>
            <a:off x="1224992" y="1128142"/>
            <a:ext cx="470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  <a:endParaRPr lang="es-AR" sz="1600" dirty="0"/>
          </a:p>
        </p:txBody>
      </p: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212478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 flipH="1">
            <a:off x="3404565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352556" y="4483859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sp>
        <p:nvSpPr>
          <p:cNvPr id="181" name="180 CuadroTexto"/>
          <p:cNvSpPr txBox="1"/>
          <p:nvPr/>
        </p:nvSpPr>
        <p:spPr>
          <a:xfrm>
            <a:off x="7198697" y="3981010"/>
            <a:ext cx="16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Nula</a:t>
            </a:r>
          </a:p>
          <a:p>
            <a:r>
              <a:rPr lang="es-AR" dirty="0" smtClean="0"/>
              <a:t>Nula</a:t>
            </a:r>
          </a:p>
          <a:p>
            <a:r>
              <a:rPr lang="es-AR" dirty="0" smtClean="0"/>
              <a:t>Nulo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3294528" y="2705612"/>
                <a:ext cx="4630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528" y="2705612"/>
                <a:ext cx="4630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H="1" flipV="1">
            <a:off x="2910414" y="2976215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 flipH="1">
            <a:off x="2881293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H="1" flipV="1">
            <a:off x="2316833" y="2986960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2" name="221 CuadroTexto"/>
          <p:cNvSpPr txBox="1"/>
          <p:nvPr/>
        </p:nvSpPr>
        <p:spPr>
          <a:xfrm>
            <a:off x="2739065" y="2686457"/>
            <a:ext cx="366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0" dirty="0" smtClean="0"/>
              <a:t>M</a:t>
            </a:r>
            <a:endParaRPr lang="es-AR" sz="1600" dirty="0"/>
          </a:p>
        </p:txBody>
      </p:sp>
      <p:sp>
        <p:nvSpPr>
          <p:cNvPr id="223" name="222 Flecha circular"/>
          <p:cNvSpPr/>
          <p:nvPr/>
        </p:nvSpPr>
        <p:spPr>
          <a:xfrm rot="16200000" flipH="1">
            <a:off x="1960039" y="301827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4" name="223 Flecha circular"/>
          <p:cNvSpPr/>
          <p:nvPr/>
        </p:nvSpPr>
        <p:spPr>
          <a:xfrm rot="16200000" flipH="1" flipV="1">
            <a:off x="1395579" y="3015229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224 CuadroTexto"/>
              <p:cNvSpPr txBox="1"/>
              <p:nvPr/>
            </p:nvSpPr>
            <p:spPr>
              <a:xfrm>
                <a:off x="1469437" y="2696686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25" name="2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437" y="2696686"/>
                <a:ext cx="112094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225 Flecha circular"/>
          <p:cNvSpPr/>
          <p:nvPr/>
        </p:nvSpPr>
        <p:spPr>
          <a:xfrm rot="16200000" flipH="1">
            <a:off x="1334298" y="299000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226 CuadroTexto"/>
              <p:cNvSpPr txBox="1"/>
              <p:nvPr/>
            </p:nvSpPr>
            <p:spPr>
              <a:xfrm>
                <a:off x="880279" y="2741749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27" name="2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79" y="2741749"/>
                <a:ext cx="1120943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227 CuadroTexto"/>
          <p:cNvSpPr txBox="1"/>
          <p:nvPr/>
        </p:nvSpPr>
        <p:spPr>
          <a:xfrm>
            <a:off x="5655493" y="5123355"/>
            <a:ext cx="2012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p:cxnSp>
        <p:nvCxnSpPr>
          <p:cNvPr id="231" name="230 Conector recto"/>
          <p:cNvCxnSpPr/>
          <p:nvPr/>
        </p:nvCxnSpPr>
        <p:spPr>
          <a:xfrm>
            <a:off x="4328245" y="5593020"/>
            <a:ext cx="6636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235 Conector recto"/>
          <p:cNvCxnSpPr/>
          <p:nvPr/>
        </p:nvCxnSpPr>
        <p:spPr>
          <a:xfrm flipV="1">
            <a:off x="1910395" y="5169524"/>
            <a:ext cx="0" cy="4207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990938" y="5036398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38" y="5036398"/>
                <a:ext cx="112094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262 CuadroTexto"/>
          <p:cNvSpPr txBox="1"/>
          <p:nvPr/>
        </p:nvSpPr>
        <p:spPr>
          <a:xfrm>
            <a:off x="4997200" y="2960985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  <a:endParaRPr lang="es-AR" sz="1600" dirty="0"/>
          </a:p>
        </p:txBody>
      </p:sp>
      <p:sp>
        <p:nvSpPr>
          <p:cNvPr id="123" name="122 CuadroTexto"/>
          <p:cNvSpPr txBox="1"/>
          <p:nvPr/>
        </p:nvSpPr>
        <p:spPr>
          <a:xfrm>
            <a:off x="2560342" y="5172463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24" name="123 Flecha circular"/>
          <p:cNvSpPr/>
          <p:nvPr/>
        </p:nvSpPr>
        <p:spPr>
          <a:xfrm rot="3534366">
            <a:off x="4287712" y="1585911"/>
            <a:ext cx="488416" cy="468859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25" name="124 Flecha circular"/>
          <p:cNvSpPr/>
          <p:nvPr/>
        </p:nvSpPr>
        <p:spPr>
          <a:xfrm rot="179143">
            <a:off x="4604978" y="2677368"/>
            <a:ext cx="488416" cy="468859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1" name="130 Flecha circular"/>
          <p:cNvSpPr/>
          <p:nvPr/>
        </p:nvSpPr>
        <p:spPr>
          <a:xfrm rot="16200000" flipH="1">
            <a:off x="4459531" y="2977255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32" name="131 Flecha circular"/>
          <p:cNvSpPr/>
          <p:nvPr/>
        </p:nvSpPr>
        <p:spPr>
          <a:xfrm rot="16200000" flipH="1" flipV="1">
            <a:off x="3820497" y="2938444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138 CuadroTexto"/>
              <p:cNvSpPr txBox="1"/>
              <p:nvPr/>
            </p:nvSpPr>
            <p:spPr>
              <a:xfrm>
                <a:off x="4156272" y="2636475"/>
                <a:ext cx="4630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b="0" i="1" dirty="0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139" name="13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272" y="2636475"/>
                <a:ext cx="463003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936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29" grpId="0" animBg="1"/>
      <p:bldP spid="130" grpId="0"/>
      <p:bldP spid="146" grpId="0" animBg="1"/>
      <p:bldP spid="151" grpId="0" animBg="1"/>
      <p:bldP spid="170" grpId="0"/>
      <p:bldP spid="190" grpId="0"/>
      <p:bldP spid="194" grpId="0"/>
      <p:bldP spid="201" grpId="0"/>
      <p:bldP spid="211" grpId="0"/>
      <p:bldP spid="218" grpId="0"/>
      <p:bldP spid="219" grpId="0" animBg="1"/>
      <p:bldP spid="220" grpId="0" animBg="1"/>
      <p:bldP spid="221" grpId="0" animBg="1"/>
      <p:bldP spid="222" grpId="0"/>
      <p:bldP spid="223" grpId="0" animBg="1"/>
      <p:bldP spid="224" grpId="0" animBg="1"/>
      <p:bldP spid="225" grpId="0"/>
      <p:bldP spid="226" grpId="0" animBg="1"/>
      <p:bldP spid="227" grpId="0"/>
      <p:bldP spid="237" grpId="0"/>
      <p:bldP spid="263" grpId="0"/>
      <p:bldP spid="123" grpId="0"/>
      <p:bldP spid="125" grpId="0" animBg="1"/>
      <p:bldP spid="131" grpId="0" animBg="1"/>
      <p:bldP spid="132" grpId="0" animBg="1"/>
      <p:bldP spid="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9" name="228 CuadroTexto"/>
          <p:cNvSpPr txBox="1"/>
          <p:nvPr/>
        </p:nvSpPr>
        <p:spPr>
          <a:xfrm>
            <a:off x="7431213" y="5126010"/>
            <a:ext cx="15331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err="1" smtClean="0"/>
              <a:t>Cuadratica</a:t>
            </a:r>
            <a:endParaRPr lang="es-AR" sz="1600" dirty="0" smtClean="0"/>
          </a:p>
          <a:p>
            <a:r>
              <a:rPr lang="es-AR" sz="1600" dirty="0" smtClean="0"/>
              <a:t>Negativa</a:t>
            </a:r>
          </a:p>
          <a:p>
            <a:r>
              <a:rPr lang="es-AR" sz="1600" dirty="0" err="1" smtClean="0"/>
              <a:t>Extr.Der</a:t>
            </a:r>
            <a:r>
              <a:rPr lang="es-AR" sz="1600" dirty="0" smtClean="0"/>
              <a:t> Nula</a:t>
            </a:r>
          </a:p>
          <a:p>
            <a:r>
              <a:rPr lang="es-AR" sz="1600" dirty="0" smtClean="0"/>
              <a:t>Negativo</a:t>
            </a:r>
            <a:endParaRPr lang="es-AR" sz="1600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117 Grupo"/>
          <p:cNvGrpSpPr/>
          <p:nvPr/>
        </p:nvGrpSpPr>
        <p:grpSpPr>
          <a:xfrm rot="5400000">
            <a:off x="1440513" y="1760354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4716016" y="146668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740107" y="1966563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128 Flecha circular"/>
          <p:cNvSpPr/>
          <p:nvPr/>
        </p:nvSpPr>
        <p:spPr>
          <a:xfrm rot="16200000" flipH="1">
            <a:off x="1239326" y="1530591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1218808" y="1178764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08" y="1178764"/>
                <a:ext cx="1120943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543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37 CuadroTexto"/>
          <p:cNvSpPr txBox="1"/>
          <p:nvPr/>
        </p:nvSpPr>
        <p:spPr>
          <a:xfrm>
            <a:off x="1396768" y="2281302"/>
            <a:ext cx="411617" cy="3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</a:t>
            </a:r>
            <a:endParaRPr lang="es-AR" dirty="0"/>
          </a:p>
        </p:txBody>
      </p:sp>
      <p:sp>
        <p:nvSpPr>
          <p:cNvPr id="131" name="130 Rectángulo"/>
          <p:cNvSpPr/>
          <p:nvPr/>
        </p:nvSpPr>
        <p:spPr>
          <a:xfrm>
            <a:off x="1811010" y="1555752"/>
            <a:ext cx="2688982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2" name="131 Conector recto de flecha"/>
          <p:cNvCxnSpPr/>
          <p:nvPr/>
        </p:nvCxnSpPr>
        <p:spPr>
          <a:xfrm>
            <a:off x="1948484" y="1548893"/>
            <a:ext cx="13320" cy="208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 de flecha"/>
          <p:cNvCxnSpPr/>
          <p:nvPr/>
        </p:nvCxnSpPr>
        <p:spPr>
          <a:xfrm>
            <a:off x="2915816" y="1561620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851920" y="1575392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/>
          <p:nvPr/>
        </p:nvCxnSpPr>
        <p:spPr>
          <a:xfrm>
            <a:off x="4480952" y="1560653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212478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 flipH="1">
            <a:off x="3404565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7" name="146 Rectángulo"/>
          <p:cNvSpPr/>
          <p:nvPr/>
        </p:nvSpPr>
        <p:spPr>
          <a:xfrm>
            <a:off x="3714672" y="3007303"/>
            <a:ext cx="497288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8" name="147 Rectángulo"/>
          <p:cNvSpPr/>
          <p:nvPr/>
        </p:nvSpPr>
        <p:spPr>
          <a:xfrm>
            <a:off x="2174406" y="3010366"/>
            <a:ext cx="639403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4975470" y="322209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>
            <a:off x="4730868" y="3225048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426434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Arco de bloque"/>
          <p:cNvSpPr/>
          <p:nvPr/>
        </p:nvSpPr>
        <p:spPr>
          <a:xfrm rot="5219537">
            <a:off x="4006152" y="3065331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8" name="157 Arco de bloque"/>
          <p:cNvSpPr/>
          <p:nvPr/>
        </p:nvSpPr>
        <p:spPr>
          <a:xfrm rot="5219537" flipV="1">
            <a:off x="4587965" y="3058548"/>
            <a:ext cx="411616" cy="393657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707904" y="327127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3425591" y="325851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/>
          <p:nvPr/>
        </p:nvCxnSpPr>
        <p:spPr>
          <a:xfrm>
            <a:off x="3101842" y="330087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 de flecha"/>
          <p:cNvCxnSpPr/>
          <p:nvPr/>
        </p:nvCxnSpPr>
        <p:spPr>
          <a:xfrm>
            <a:off x="281381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>
            <a:off x="2195736" y="332939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>
            <a:off x="1907704" y="331350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4350645" y="3526214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0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3419872" y="3650468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2738840" y="3738924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74" name="173 CuadroTexto"/>
          <p:cNvSpPr txBox="1"/>
          <p:nvPr/>
        </p:nvSpPr>
        <p:spPr>
          <a:xfrm>
            <a:off x="1858502" y="3754819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5" name="174 Conector recto de flecha"/>
          <p:cNvCxnSpPr/>
          <p:nvPr/>
        </p:nvCxnSpPr>
        <p:spPr>
          <a:xfrm>
            <a:off x="1695895" y="3241264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1352556" y="3556003"/>
            <a:ext cx="411617" cy="37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</a:t>
            </a:r>
            <a:endParaRPr lang="es-AR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5001130" y="346808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0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352556" y="4483859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cxnSp>
        <p:nvCxnSpPr>
          <p:cNvPr id="203" name="202 Conector recto"/>
          <p:cNvCxnSpPr/>
          <p:nvPr/>
        </p:nvCxnSpPr>
        <p:spPr>
          <a:xfrm flipV="1">
            <a:off x="1831231" y="4203007"/>
            <a:ext cx="0" cy="432048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203 CuadroTexto"/>
          <p:cNvSpPr txBox="1"/>
          <p:nvPr/>
        </p:nvSpPr>
        <p:spPr>
          <a:xfrm>
            <a:off x="1391157" y="4093373"/>
            <a:ext cx="543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qL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210" name="209 Triángulo rectángulo"/>
          <p:cNvSpPr/>
          <p:nvPr/>
        </p:nvSpPr>
        <p:spPr>
          <a:xfrm>
            <a:off x="1839630" y="4203007"/>
            <a:ext cx="2779646" cy="450129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1" name="180 CuadroTexto"/>
          <p:cNvSpPr txBox="1"/>
          <p:nvPr/>
        </p:nvSpPr>
        <p:spPr>
          <a:xfrm>
            <a:off x="7198697" y="3981010"/>
            <a:ext cx="16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Lineal</a:t>
            </a:r>
          </a:p>
          <a:p>
            <a:r>
              <a:rPr lang="es-AR" dirty="0" smtClean="0"/>
              <a:t>Negativa</a:t>
            </a:r>
          </a:p>
          <a:p>
            <a:r>
              <a:rPr lang="es-AR" dirty="0" smtClean="0"/>
              <a:t>Negativo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3018593" y="2705741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/8</a:t>
                </a:r>
                <a:endParaRPr lang="es-AR" sz="16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93" y="2705741"/>
                <a:ext cx="1120943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H="1" flipV="1">
            <a:off x="2910414" y="2976215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 flipH="1">
            <a:off x="2881293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H="1" flipV="1">
            <a:off x="2316833" y="2986960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221 CuadroTexto"/>
              <p:cNvSpPr txBox="1"/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/8</a:t>
                </a:r>
                <a:endParaRPr lang="es-AR" sz="1600" dirty="0"/>
              </a:p>
            </p:txBody>
          </p:sp>
        </mc:Choice>
        <mc:Fallback xmlns="">
          <p:sp>
            <p:nvSpPr>
              <p:cNvPr id="222" name="2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48" y="2661117"/>
                <a:ext cx="1120943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546"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3" name="222 Flecha circular"/>
          <p:cNvSpPr/>
          <p:nvPr/>
        </p:nvSpPr>
        <p:spPr>
          <a:xfrm rot="16200000" flipH="1">
            <a:off x="1960039" y="301827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4" name="223 Flecha circular"/>
          <p:cNvSpPr/>
          <p:nvPr/>
        </p:nvSpPr>
        <p:spPr>
          <a:xfrm rot="16200000" flipH="1" flipV="1">
            <a:off x="1395579" y="3015229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224 CuadroTexto"/>
              <p:cNvSpPr txBox="1"/>
              <p:nvPr/>
            </p:nvSpPr>
            <p:spPr>
              <a:xfrm>
                <a:off x="1602576" y="2696686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225" name="2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576" y="2696686"/>
                <a:ext cx="1120943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543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225 Flecha circular"/>
          <p:cNvSpPr/>
          <p:nvPr/>
        </p:nvSpPr>
        <p:spPr>
          <a:xfrm rot="16200000" flipH="1">
            <a:off x="1334298" y="299000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226 CuadroTexto"/>
              <p:cNvSpPr txBox="1"/>
              <p:nvPr/>
            </p:nvSpPr>
            <p:spPr>
              <a:xfrm>
                <a:off x="880279" y="2741749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227" name="2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279" y="2741749"/>
                <a:ext cx="1120943" cy="338554"/>
              </a:xfrm>
              <a:prstGeom prst="rect">
                <a:avLst/>
              </a:prstGeom>
              <a:blipFill rotWithShape="1"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227 CuadroTexto"/>
          <p:cNvSpPr txBox="1"/>
          <p:nvPr/>
        </p:nvSpPr>
        <p:spPr>
          <a:xfrm>
            <a:off x="5655493" y="5123355"/>
            <a:ext cx="201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endParaRPr lang="es-AR" sz="1600" dirty="0"/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p:cxnSp>
        <p:nvCxnSpPr>
          <p:cNvPr id="236" name="235 Conector recto"/>
          <p:cNvCxnSpPr>
            <a:endCxn id="238" idx="0"/>
          </p:cNvCxnSpPr>
          <p:nvPr/>
        </p:nvCxnSpPr>
        <p:spPr>
          <a:xfrm flipH="1" flipV="1">
            <a:off x="1890963" y="4955725"/>
            <a:ext cx="19432" cy="6345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990938" y="5036398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AR" sz="1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6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>
                    <a:solidFill>
                      <a:srgbClr val="0070C0"/>
                    </a:solidFill>
                  </a:rPr>
                  <a:t>/2</a:t>
                </a:r>
                <a:endParaRPr lang="es-AR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938" y="5036398"/>
                <a:ext cx="1120943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546"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8" name="237 Forma libre"/>
          <p:cNvSpPr/>
          <p:nvPr/>
        </p:nvSpPr>
        <p:spPr>
          <a:xfrm>
            <a:off x="1890963" y="4955725"/>
            <a:ext cx="2813268" cy="623197"/>
          </a:xfrm>
          <a:custGeom>
            <a:avLst/>
            <a:gdLst>
              <a:gd name="connsiteX0" fmla="*/ 0 w 2788920"/>
              <a:gd name="connsiteY0" fmla="*/ 0 h 441960"/>
              <a:gd name="connsiteX1" fmla="*/ 1211580 w 2788920"/>
              <a:gd name="connsiteY1" fmla="*/ 350520 h 441960"/>
              <a:gd name="connsiteX2" fmla="*/ 2788920 w 2788920"/>
              <a:gd name="connsiteY2" fmla="*/ 441960 h 4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8920" h="441960">
                <a:moveTo>
                  <a:pt x="0" y="0"/>
                </a:moveTo>
                <a:cubicBezTo>
                  <a:pt x="373380" y="138430"/>
                  <a:pt x="746760" y="276860"/>
                  <a:pt x="1211580" y="350520"/>
                </a:cubicBezTo>
                <a:cubicBezTo>
                  <a:pt x="1676400" y="424180"/>
                  <a:pt x="2232660" y="433070"/>
                  <a:pt x="2788920" y="44196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42" name="241 Conector recto"/>
          <p:cNvCxnSpPr/>
          <p:nvPr/>
        </p:nvCxnSpPr>
        <p:spPr>
          <a:xfrm>
            <a:off x="2279078" y="5154696"/>
            <a:ext cx="0" cy="457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243 Conector recto"/>
          <p:cNvCxnSpPr/>
          <p:nvPr/>
        </p:nvCxnSpPr>
        <p:spPr>
          <a:xfrm>
            <a:off x="2771800" y="5373216"/>
            <a:ext cx="0" cy="21602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258 Conector recto"/>
          <p:cNvCxnSpPr/>
          <p:nvPr/>
        </p:nvCxnSpPr>
        <p:spPr>
          <a:xfrm>
            <a:off x="3198452" y="5481228"/>
            <a:ext cx="0" cy="10801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2501278" y="4299193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24" name="123 CuadroTexto"/>
          <p:cNvSpPr txBox="1"/>
          <p:nvPr/>
        </p:nvSpPr>
        <p:spPr>
          <a:xfrm>
            <a:off x="2355042" y="5223688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190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/>
      <p:bldP spid="146" grpId="0" animBg="1"/>
      <p:bldP spid="147" grpId="0" animBg="1"/>
      <p:bldP spid="148" grpId="0" animBg="1"/>
      <p:bldP spid="151" grpId="0" animBg="1"/>
      <p:bldP spid="157" grpId="0" animBg="1"/>
      <p:bldP spid="158" grpId="0" animBg="1"/>
      <p:bldP spid="167" grpId="0"/>
      <p:bldP spid="168" grpId="0"/>
      <p:bldP spid="170" grpId="0"/>
      <p:bldP spid="173" grpId="0"/>
      <p:bldP spid="174" grpId="0"/>
      <p:bldP spid="176" grpId="0"/>
      <p:bldP spid="177" grpId="0"/>
      <p:bldP spid="190" grpId="0"/>
      <p:bldP spid="194" grpId="0"/>
      <p:bldP spid="201" grpId="0"/>
      <p:bldP spid="204" grpId="0"/>
      <p:bldP spid="210" grpId="0" animBg="1"/>
      <p:bldP spid="211" grpId="0"/>
      <p:bldP spid="218" grpId="0"/>
      <p:bldP spid="219" grpId="0" animBg="1"/>
      <p:bldP spid="220" grpId="0" animBg="1"/>
      <p:bldP spid="221" grpId="0" animBg="1"/>
      <p:bldP spid="222" grpId="0"/>
      <p:bldP spid="223" grpId="0" animBg="1"/>
      <p:bldP spid="224" grpId="0" animBg="1"/>
      <p:bldP spid="225" grpId="0"/>
      <p:bldP spid="226" grpId="0" animBg="1"/>
      <p:bldP spid="227" grpId="0"/>
      <p:bldP spid="237" grpId="0"/>
      <p:bldP spid="238" grpId="0" animBg="1"/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48 Grupo"/>
          <p:cNvGrpSpPr/>
          <p:nvPr/>
        </p:nvGrpSpPr>
        <p:grpSpPr>
          <a:xfrm>
            <a:off x="4857630" y="4635055"/>
            <a:ext cx="819188" cy="488300"/>
            <a:chOff x="0" y="0"/>
            <a:chExt cx="1112520" cy="1001268"/>
          </a:xfrm>
        </p:grpSpPr>
        <p:sp>
          <p:nvSpPr>
            <p:cNvPr id="196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97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98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99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9" name="228 CuadroTexto"/>
          <p:cNvSpPr txBox="1"/>
          <p:nvPr/>
        </p:nvSpPr>
        <p:spPr>
          <a:xfrm>
            <a:off x="7431213" y="5126010"/>
            <a:ext cx="1533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M</a:t>
            </a:r>
          </a:p>
          <a:p>
            <a:r>
              <a:rPr lang="es-AR" sz="1600" dirty="0" err="1" smtClean="0"/>
              <a:t>Cuadratica</a:t>
            </a:r>
            <a:endParaRPr lang="es-AR" sz="1600" dirty="0" smtClean="0"/>
          </a:p>
          <a:p>
            <a:r>
              <a:rPr lang="es-AR" sz="1600" dirty="0" smtClean="0"/>
              <a:t>Negativa</a:t>
            </a:r>
          </a:p>
          <a:p>
            <a:r>
              <a:rPr lang="es-AR" sz="1600" dirty="0" err="1" smtClean="0"/>
              <a:t>Extr.Der</a:t>
            </a:r>
            <a:r>
              <a:rPr lang="es-AR" sz="1600" dirty="0" smtClean="0"/>
              <a:t> Negativa</a:t>
            </a:r>
          </a:p>
          <a:p>
            <a:r>
              <a:rPr lang="es-AR" sz="1600" dirty="0" smtClean="0"/>
              <a:t>Negativo</a:t>
            </a:r>
            <a:endParaRPr lang="es-AR" sz="1600" dirty="0"/>
          </a:p>
        </p:txBody>
      </p:sp>
      <p:sp>
        <p:nvSpPr>
          <p:cNvPr id="180" name="179 CuadroTexto"/>
          <p:cNvSpPr txBox="1"/>
          <p:nvPr/>
        </p:nvSpPr>
        <p:spPr>
          <a:xfrm>
            <a:off x="5566433" y="3978355"/>
            <a:ext cx="1893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Corte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r>
              <a:rPr lang="es-AR" sz="1600" dirty="0" smtClean="0"/>
              <a:t>Signo</a:t>
            </a:r>
            <a:endParaRPr lang="es-AR" sz="1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1143000"/>
          </a:xfrm>
        </p:spPr>
        <p:txBody>
          <a:bodyPr>
            <a:normAutofit/>
          </a:bodyPr>
          <a:lstStyle/>
          <a:p>
            <a:r>
              <a:rPr lang="es-AR" sz="3600" dirty="0" smtClean="0"/>
              <a:t>DIAGRAMAS DE CARACTERISTICAS</a:t>
            </a:r>
            <a:endParaRPr lang="es-AR" sz="36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AR" dirty="0" smtClean="0"/>
              <a:t>ERM CURSO 2 - LADAGA</a:t>
            </a:r>
            <a:endParaRPr lang="es-AR" dirty="0"/>
          </a:p>
        </p:txBody>
      </p:sp>
      <p:grpSp>
        <p:nvGrpSpPr>
          <p:cNvPr id="92" name="24 Grupo"/>
          <p:cNvGrpSpPr/>
          <p:nvPr/>
        </p:nvGrpSpPr>
        <p:grpSpPr>
          <a:xfrm>
            <a:off x="7046805" y="1205655"/>
            <a:ext cx="1882140" cy="771257"/>
            <a:chOff x="0" y="0"/>
            <a:chExt cx="2171700" cy="990600"/>
          </a:xfrm>
        </p:grpSpPr>
        <p:grpSp>
          <p:nvGrpSpPr>
            <p:cNvPr id="93" name="23 Grupo"/>
            <p:cNvGrpSpPr/>
            <p:nvPr/>
          </p:nvGrpSpPr>
          <p:grpSpPr>
            <a:xfrm>
              <a:off x="0" y="182880"/>
              <a:ext cx="937260" cy="662940"/>
              <a:chOff x="0" y="0"/>
              <a:chExt cx="937260" cy="662940"/>
            </a:xfrm>
          </p:grpSpPr>
          <p:sp>
            <p:nvSpPr>
              <p:cNvPr id="105" name="14 Rectángulo"/>
              <p:cNvSpPr/>
              <p:nvPr/>
            </p:nvSpPr>
            <p:spPr>
              <a:xfrm flipH="1">
                <a:off x="0" y="274320"/>
                <a:ext cx="579120" cy="1752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  <p:cxnSp>
            <p:nvCxnSpPr>
              <p:cNvPr id="106" name="15 Conector recto de flecha"/>
              <p:cNvCxnSpPr/>
              <p:nvPr/>
            </p:nvCxnSpPr>
            <p:spPr>
              <a:xfrm>
                <a:off x="594360" y="373380"/>
                <a:ext cx="243840" cy="0"/>
              </a:xfrm>
              <a:prstGeom prst="straightConnector1">
                <a:avLst/>
              </a:prstGeom>
              <a:ln w="1905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16 Conector recto de flecha"/>
              <p:cNvCxnSpPr/>
              <p:nvPr/>
            </p:nvCxnSpPr>
            <p:spPr>
              <a:xfrm flipV="1">
                <a:off x="594360" y="0"/>
                <a:ext cx="7620" cy="3581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17 Flecha curvada hacia la izquierda"/>
              <p:cNvSpPr/>
              <p:nvPr/>
            </p:nvSpPr>
            <p:spPr>
              <a:xfrm rot="10467234" flipH="1">
                <a:off x="701040" y="60960"/>
                <a:ext cx="236220" cy="601980"/>
              </a:xfrm>
              <a:prstGeom prst="curvedLef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AR"/>
              </a:p>
            </p:txBody>
          </p:sp>
        </p:grpSp>
        <p:grpSp>
          <p:nvGrpSpPr>
            <p:cNvPr id="94" name="22 Grupo"/>
            <p:cNvGrpSpPr/>
            <p:nvPr/>
          </p:nvGrpSpPr>
          <p:grpSpPr>
            <a:xfrm>
              <a:off x="1234440" y="144780"/>
              <a:ext cx="937260" cy="845820"/>
              <a:chOff x="0" y="0"/>
              <a:chExt cx="937260" cy="845820"/>
            </a:xfrm>
          </p:grpSpPr>
          <p:grpSp>
            <p:nvGrpSpPr>
              <p:cNvPr id="98" name="12 Grupo"/>
              <p:cNvGrpSpPr/>
              <p:nvPr/>
            </p:nvGrpSpPr>
            <p:grpSpPr>
              <a:xfrm>
                <a:off x="0" y="68580"/>
                <a:ext cx="937260" cy="670560"/>
                <a:chOff x="0" y="0"/>
                <a:chExt cx="937260" cy="670560"/>
              </a:xfrm>
            </p:grpSpPr>
            <p:sp>
              <p:nvSpPr>
                <p:cNvPr id="101" name="2 Rectángulo"/>
                <p:cNvSpPr/>
                <p:nvPr/>
              </p:nvSpPr>
              <p:spPr>
                <a:xfrm>
                  <a:off x="358140" y="213360"/>
                  <a:ext cx="579120" cy="1752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  <p:cxnSp>
              <p:nvCxnSpPr>
                <p:cNvPr id="102" name="3 Conector recto de flecha"/>
                <p:cNvCxnSpPr/>
                <p:nvPr/>
              </p:nvCxnSpPr>
              <p:spPr>
                <a:xfrm flipH="1">
                  <a:off x="99060" y="312420"/>
                  <a:ext cx="243840" cy="0"/>
                </a:xfrm>
                <a:prstGeom prst="straightConnector1">
                  <a:avLst/>
                </a:prstGeom>
                <a:ln w="19050"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5 Conector recto de flecha"/>
                <p:cNvCxnSpPr/>
                <p:nvPr/>
              </p:nvCxnSpPr>
              <p:spPr>
                <a:xfrm flipH="1">
                  <a:off x="358140" y="312420"/>
                  <a:ext cx="7620" cy="35814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11 Flecha curvada hacia la izquierda"/>
                <p:cNvSpPr/>
                <p:nvPr/>
              </p:nvSpPr>
              <p:spPr>
                <a:xfrm rot="11132766">
                  <a:off x="0" y="0"/>
                  <a:ext cx="236220" cy="601980"/>
                </a:xfrm>
                <a:prstGeom prst="curvedLef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s-AR"/>
                </a:p>
              </p:txBody>
            </p:sp>
          </p:grpSp>
          <p:sp>
            <p:nvSpPr>
              <p:cNvPr id="99" name="Cuadro de texto 2"/>
              <p:cNvSpPr txBox="1">
                <a:spLocks noChangeArrowheads="1"/>
              </p:cNvSpPr>
              <p:nvPr/>
            </p:nvSpPr>
            <p:spPr bwMode="auto">
              <a:xfrm>
                <a:off x="495300" y="56388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Q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0" name="Cuadro de texto 2"/>
              <p:cNvSpPr txBox="1">
                <a:spLocks noChangeArrowheads="1"/>
              </p:cNvSpPr>
              <p:nvPr/>
            </p:nvSpPr>
            <p:spPr bwMode="auto">
              <a:xfrm>
                <a:off x="403860" y="0"/>
                <a:ext cx="335280" cy="28194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AR" sz="1200" b="1">
                    <a:effectLst/>
                    <a:latin typeface="Calibri"/>
                    <a:ea typeface="Calibri"/>
                    <a:cs typeface="Times New Roman"/>
                  </a:rPr>
                  <a:t>N</a:t>
                </a:r>
                <a:endParaRPr lang="es-AR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95" name="Cuadro de texto 2"/>
            <p:cNvSpPr txBox="1">
              <a:spLocks noChangeArrowheads="1"/>
            </p:cNvSpPr>
            <p:nvPr/>
          </p:nvSpPr>
          <p:spPr bwMode="auto">
            <a:xfrm>
              <a:off x="914400" y="5334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M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6" name="Cuadro de texto 2"/>
            <p:cNvSpPr txBox="1">
              <a:spLocks noChangeArrowheads="1"/>
            </p:cNvSpPr>
            <p:nvPr/>
          </p:nvSpPr>
          <p:spPr bwMode="auto">
            <a:xfrm>
              <a:off x="175260" y="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Q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97" name="Cuadro de texto 2"/>
            <p:cNvSpPr txBox="1">
              <a:spLocks noChangeArrowheads="1"/>
            </p:cNvSpPr>
            <p:nvPr/>
          </p:nvSpPr>
          <p:spPr bwMode="auto">
            <a:xfrm>
              <a:off x="335280" y="708660"/>
              <a:ext cx="335280" cy="2819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200" b="1">
                  <a:effectLst/>
                  <a:latin typeface="Calibri"/>
                  <a:ea typeface="Calibri"/>
                  <a:cs typeface="Times New Roman"/>
                </a:rPr>
                <a:t>N</a:t>
              </a:r>
              <a:endParaRPr lang="es-AR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09" name="48 Grupo"/>
          <p:cNvGrpSpPr/>
          <p:nvPr/>
        </p:nvGrpSpPr>
        <p:grpSpPr>
          <a:xfrm>
            <a:off x="7981386" y="2004674"/>
            <a:ext cx="819188" cy="488300"/>
            <a:chOff x="0" y="0"/>
            <a:chExt cx="1112520" cy="1001268"/>
          </a:xfrm>
        </p:grpSpPr>
        <p:sp>
          <p:nvSpPr>
            <p:cNvPr id="110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11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112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113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114 CuadroTexto"/>
              <p:cNvSpPr txBox="1"/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𝐝𝐍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𝐪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𝐳</m:t>
                        </m:r>
                      </m:sub>
                    </m:sSub>
                  </m:oMath>
                </a14:m>
                <a:r>
                  <a:rPr lang="es-AR" dirty="0" smtClean="0"/>
                  <a:t>   </a:t>
                </a:r>
                <a:endParaRPr lang="es-AR" dirty="0"/>
              </a:p>
            </p:txBody>
          </p:sp>
        </mc:Choice>
        <mc:Fallback xmlns="">
          <p:sp>
            <p:nvSpPr>
              <p:cNvPr id="115" name="11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496" y="3399206"/>
                <a:ext cx="1674102" cy="496611"/>
              </a:xfrm>
              <a:prstGeom prst="rect">
                <a:avLst/>
              </a:prstGeom>
              <a:blipFill rotWithShape="1">
                <a:blip r:embed="rId2"/>
                <a:stretch>
                  <a:fillRect b="-37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115 CuadroTexto"/>
              <p:cNvSpPr txBox="1"/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𝒅𝑸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𝒅𝒛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s-AR" b="1" i="1">
                            <a:latin typeface="Cambria Math"/>
                          </a:rPr>
                          <m:t>𝒚</m:t>
                        </m:r>
                      </m:sub>
                    </m:sSub>
                  </m:oMath>
                </a14:m>
                <a:r>
                  <a:rPr lang="es-AR" b="1" dirty="0" smtClean="0"/>
                  <a:t> </a:t>
                </a:r>
                <a:endParaRPr lang="es-AR" b="1" dirty="0"/>
              </a:p>
            </p:txBody>
          </p:sp>
        </mc:Choice>
        <mc:Fallback xmlns="">
          <p:sp>
            <p:nvSpPr>
              <p:cNvPr id="116" name="1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378" y="2411209"/>
                <a:ext cx="1680372" cy="499817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116 CuadroTexto"/>
              <p:cNvSpPr txBox="1"/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1" i="1">
                            <a:latin typeface="Cambria Math"/>
                          </a:rPr>
                          <m:t>𝐝𝐌</m:t>
                        </m:r>
                      </m:num>
                      <m:den>
                        <m:r>
                          <a:rPr lang="es-AR" b="1" i="1">
                            <a:latin typeface="Cambria Math"/>
                          </a:rPr>
                          <m:t>𝐝𝐳</m:t>
                        </m:r>
                      </m:den>
                    </m:f>
                    <m:r>
                      <a:rPr lang="es-AR" b="1">
                        <a:latin typeface="Cambria Math"/>
                      </a:rPr>
                      <m:t>= </m:t>
                    </m:r>
                    <m:r>
                      <a:rPr lang="es-AR" b="1" i="1">
                        <a:latin typeface="Cambria Math"/>
                      </a:rPr>
                      <m:t>𝐐</m:t>
                    </m:r>
                  </m:oMath>
                </a14:m>
                <a:r>
                  <a:rPr lang="es-AR" dirty="0" smtClean="0"/>
                  <a:t> </a:t>
                </a:r>
                <a:endParaRPr lang="es-AR" dirty="0"/>
              </a:p>
            </p:txBody>
          </p:sp>
        </mc:Choice>
        <mc:Fallback xmlns="">
          <p:sp>
            <p:nvSpPr>
              <p:cNvPr id="117" name="1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700" y="2902595"/>
                <a:ext cx="1761695" cy="496611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117 Grupo"/>
          <p:cNvGrpSpPr/>
          <p:nvPr/>
        </p:nvGrpSpPr>
        <p:grpSpPr>
          <a:xfrm rot="5400000">
            <a:off x="1440513" y="1760354"/>
            <a:ext cx="655320" cy="275496"/>
            <a:chOff x="4716016" y="6105832"/>
            <a:chExt cx="1080120" cy="347504"/>
          </a:xfrm>
        </p:grpSpPr>
        <p:grpSp>
          <p:nvGrpSpPr>
            <p:cNvPr id="119" name="118 Grupo"/>
            <p:cNvGrpSpPr/>
            <p:nvPr/>
          </p:nvGrpSpPr>
          <p:grpSpPr>
            <a:xfrm>
              <a:off x="4716016" y="6309320"/>
              <a:ext cx="1080120" cy="144016"/>
              <a:chOff x="4716016" y="6309320"/>
              <a:chExt cx="1080120" cy="144016"/>
            </a:xfrm>
          </p:grpSpPr>
          <p:sp>
            <p:nvSpPr>
              <p:cNvPr id="121" name="120 Rectángulo"/>
              <p:cNvSpPr/>
              <p:nvPr/>
            </p:nvSpPr>
            <p:spPr>
              <a:xfrm>
                <a:off x="4716016" y="6309320"/>
                <a:ext cx="1080120" cy="144016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22" name="121 Conector recto"/>
              <p:cNvCxnSpPr/>
              <p:nvPr/>
            </p:nvCxnSpPr>
            <p:spPr>
              <a:xfrm>
                <a:off x="4716016" y="6309320"/>
                <a:ext cx="108012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0" name="119 Conector recto"/>
            <p:cNvCxnSpPr/>
            <p:nvPr/>
          </p:nvCxnSpPr>
          <p:spPr>
            <a:xfrm flipV="1">
              <a:off x="5204068" y="6105832"/>
              <a:ext cx="0" cy="2202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12 Conector recto"/>
          <p:cNvCxnSpPr/>
          <p:nvPr/>
        </p:nvCxnSpPr>
        <p:spPr>
          <a:xfrm>
            <a:off x="1818629" y="1866548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>
            <a:off x="1781614" y="2281302"/>
            <a:ext cx="2824713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125 CuadroTexto"/>
          <p:cNvSpPr txBox="1"/>
          <p:nvPr/>
        </p:nvSpPr>
        <p:spPr>
          <a:xfrm>
            <a:off x="4716016" y="1466682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q</a:t>
            </a:r>
            <a:endParaRPr lang="es-AR" sz="1600" dirty="0"/>
          </a:p>
        </p:txBody>
      </p:sp>
      <p:sp>
        <p:nvSpPr>
          <p:cNvPr id="127" name="126 CuadroTexto"/>
          <p:cNvSpPr txBox="1"/>
          <p:nvPr/>
        </p:nvSpPr>
        <p:spPr>
          <a:xfrm>
            <a:off x="2813810" y="194274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L</a:t>
            </a:r>
          </a:p>
        </p:txBody>
      </p:sp>
      <p:cxnSp>
        <p:nvCxnSpPr>
          <p:cNvPr id="128" name="127 Conector recto de flecha"/>
          <p:cNvCxnSpPr/>
          <p:nvPr/>
        </p:nvCxnSpPr>
        <p:spPr>
          <a:xfrm>
            <a:off x="1740107" y="1966563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128 Flecha circular"/>
          <p:cNvSpPr/>
          <p:nvPr/>
        </p:nvSpPr>
        <p:spPr>
          <a:xfrm rot="16200000" flipH="1">
            <a:off x="1239326" y="1530591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129 CuadroTexto"/>
              <p:cNvSpPr txBox="1"/>
              <p:nvPr/>
            </p:nvSpPr>
            <p:spPr>
              <a:xfrm>
                <a:off x="1218808" y="1178764"/>
                <a:ext cx="20189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s-AR" sz="1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600" b="0" i="1" dirty="0" smtClean="0">
                            <a:latin typeface="Cambria Math"/>
                          </a:rPr>
                          <m:t>𝑀𝐴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=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𝑃𝐿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+(</m:t>
                        </m:r>
                        <m:r>
                          <a:rPr lang="es-AR" sz="16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6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6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600" dirty="0" smtClean="0"/>
                  <a:t>/2</a:t>
                </a:r>
                <a:endParaRPr lang="es-AR" sz="1600" dirty="0"/>
              </a:p>
            </p:txBody>
          </p:sp>
        </mc:Choice>
        <mc:Fallback xmlns="">
          <p:sp>
            <p:nvSpPr>
              <p:cNvPr id="130" name="12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808" y="1178764"/>
                <a:ext cx="2018914" cy="338554"/>
              </a:xfrm>
              <a:prstGeom prst="rect">
                <a:avLst/>
              </a:prstGeom>
              <a:blipFill rotWithShape="1">
                <a:blip r:embed="rId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37 CuadroTexto"/>
          <p:cNvSpPr txBox="1"/>
          <p:nvPr/>
        </p:nvSpPr>
        <p:spPr>
          <a:xfrm>
            <a:off x="1115616" y="2281302"/>
            <a:ext cx="692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P+qL</a:t>
            </a:r>
            <a:endParaRPr lang="es-AR" dirty="0"/>
          </a:p>
        </p:txBody>
      </p:sp>
      <p:sp>
        <p:nvSpPr>
          <p:cNvPr id="131" name="130 Rectángulo"/>
          <p:cNvSpPr/>
          <p:nvPr/>
        </p:nvSpPr>
        <p:spPr>
          <a:xfrm>
            <a:off x="1811010" y="1555752"/>
            <a:ext cx="2688982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2" name="131 Conector recto de flecha"/>
          <p:cNvCxnSpPr/>
          <p:nvPr/>
        </p:nvCxnSpPr>
        <p:spPr>
          <a:xfrm>
            <a:off x="1948484" y="1548893"/>
            <a:ext cx="13320" cy="2085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 de flecha"/>
          <p:cNvCxnSpPr/>
          <p:nvPr/>
        </p:nvCxnSpPr>
        <p:spPr>
          <a:xfrm>
            <a:off x="2915816" y="1561620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 de flecha"/>
          <p:cNvCxnSpPr/>
          <p:nvPr/>
        </p:nvCxnSpPr>
        <p:spPr>
          <a:xfrm>
            <a:off x="3851920" y="1575392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/>
          <p:nvPr/>
        </p:nvCxnSpPr>
        <p:spPr>
          <a:xfrm>
            <a:off x="4480952" y="1560653"/>
            <a:ext cx="13320" cy="1978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135 Conector recto"/>
          <p:cNvCxnSpPr/>
          <p:nvPr/>
        </p:nvCxnSpPr>
        <p:spPr>
          <a:xfrm>
            <a:off x="1779279" y="3284984"/>
            <a:ext cx="1266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136 Conector recto"/>
          <p:cNvCxnSpPr/>
          <p:nvPr/>
        </p:nvCxnSpPr>
        <p:spPr>
          <a:xfrm>
            <a:off x="2181329" y="3284984"/>
            <a:ext cx="6324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137 Conector recto"/>
          <p:cNvCxnSpPr/>
          <p:nvPr/>
        </p:nvCxnSpPr>
        <p:spPr>
          <a:xfrm>
            <a:off x="4778570" y="3273563"/>
            <a:ext cx="158121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142 Conector recto"/>
          <p:cNvCxnSpPr/>
          <p:nvPr/>
        </p:nvCxnSpPr>
        <p:spPr>
          <a:xfrm>
            <a:off x="3714672" y="3271272"/>
            <a:ext cx="4972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/>
          <p:nvPr/>
        </p:nvCxnSpPr>
        <p:spPr>
          <a:xfrm>
            <a:off x="3212478" y="3284984"/>
            <a:ext cx="1396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145 Flecha circular"/>
          <p:cNvSpPr/>
          <p:nvPr/>
        </p:nvSpPr>
        <p:spPr>
          <a:xfrm rot="16200000" flipH="1">
            <a:off x="3404565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47" name="146 Rectángulo"/>
          <p:cNvSpPr/>
          <p:nvPr/>
        </p:nvSpPr>
        <p:spPr>
          <a:xfrm>
            <a:off x="3714672" y="3007303"/>
            <a:ext cx="497288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8" name="147 Rectángulo"/>
          <p:cNvSpPr/>
          <p:nvPr/>
        </p:nvSpPr>
        <p:spPr>
          <a:xfrm>
            <a:off x="2174406" y="3010366"/>
            <a:ext cx="639403" cy="198681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1" name="150 Arco de bloque"/>
          <p:cNvSpPr/>
          <p:nvPr/>
        </p:nvSpPr>
        <p:spPr>
          <a:xfrm rot="5219537">
            <a:off x="4697654" y="3109253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3" name="152 Conector recto de flecha"/>
          <p:cNvCxnSpPr/>
          <p:nvPr/>
        </p:nvCxnSpPr>
        <p:spPr>
          <a:xfrm>
            <a:off x="4975470" y="322209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154 Conector recto de flecha"/>
          <p:cNvCxnSpPr/>
          <p:nvPr/>
        </p:nvCxnSpPr>
        <p:spPr>
          <a:xfrm>
            <a:off x="4730868" y="3225048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 de flecha"/>
          <p:cNvCxnSpPr/>
          <p:nvPr/>
        </p:nvCxnSpPr>
        <p:spPr>
          <a:xfrm>
            <a:off x="426434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156 Arco de bloque"/>
          <p:cNvSpPr/>
          <p:nvPr/>
        </p:nvSpPr>
        <p:spPr>
          <a:xfrm rot="5219537">
            <a:off x="4006152" y="3065331"/>
            <a:ext cx="411616" cy="324036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158" name="157 Arco de bloque"/>
          <p:cNvSpPr/>
          <p:nvPr/>
        </p:nvSpPr>
        <p:spPr>
          <a:xfrm rot="5219537" flipV="1">
            <a:off x="4587965" y="3058548"/>
            <a:ext cx="411616" cy="393657"/>
          </a:xfrm>
          <a:prstGeom prst="blockArc">
            <a:avLst>
              <a:gd name="adj1" fmla="val 11525461"/>
              <a:gd name="adj2" fmla="val 20505697"/>
              <a:gd name="adj3" fmla="val 1373"/>
            </a:avLst>
          </a:prstGeom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cxnSp>
        <p:nvCxnSpPr>
          <p:cNvPr id="159" name="158 Conector recto de flecha"/>
          <p:cNvCxnSpPr/>
          <p:nvPr/>
        </p:nvCxnSpPr>
        <p:spPr>
          <a:xfrm>
            <a:off x="3707904" y="3271271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159 Conector recto de flecha"/>
          <p:cNvCxnSpPr/>
          <p:nvPr/>
        </p:nvCxnSpPr>
        <p:spPr>
          <a:xfrm>
            <a:off x="3425591" y="325851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160 Conector recto de flecha"/>
          <p:cNvCxnSpPr/>
          <p:nvPr/>
        </p:nvCxnSpPr>
        <p:spPr>
          <a:xfrm>
            <a:off x="3101842" y="330087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161 Conector recto de flecha"/>
          <p:cNvCxnSpPr/>
          <p:nvPr/>
        </p:nvCxnSpPr>
        <p:spPr>
          <a:xfrm>
            <a:off x="2813810" y="328498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164 Conector recto de flecha"/>
          <p:cNvCxnSpPr/>
          <p:nvPr/>
        </p:nvCxnSpPr>
        <p:spPr>
          <a:xfrm>
            <a:off x="2195736" y="3329399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 de flecha"/>
          <p:cNvCxnSpPr/>
          <p:nvPr/>
        </p:nvCxnSpPr>
        <p:spPr>
          <a:xfrm>
            <a:off x="1907704" y="3313504"/>
            <a:ext cx="0" cy="425420"/>
          </a:xfrm>
          <a:prstGeom prst="straightConnector1">
            <a:avLst/>
          </a:prstGeom>
          <a:ln w="19050">
            <a:solidFill>
              <a:srgbClr val="0070C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166 CuadroTexto"/>
          <p:cNvSpPr txBox="1"/>
          <p:nvPr/>
        </p:nvSpPr>
        <p:spPr>
          <a:xfrm>
            <a:off x="4350645" y="3526214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>
                <a:solidFill>
                  <a:srgbClr val="0070C0"/>
                </a:solidFill>
              </a:rPr>
              <a:t>P</a:t>
            </a:r>
          </a:p>
        </p:txBody>
      </p:sp>
      <p:sp>
        <p:nvSpPr>
          <p:cNvPr id="168" name="167 CuadroTexto"/>
          <p:cNvSpPr txBox="1"/>
          <p:nvPr/>
        </p:nvSpPr>
        <p:spPr>
          <a:xfrm>
            <a:off x="3419872" y="3650468"/>
            <a:ext cx="844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P+qL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69" name="168 Conector recto"/>
          <p:cNvCxnSpPr/>
          <p:nvPr/>
        </p:nvCxnSpPr>
        <p:spPr>
          <a:xfrm>
            <a:off x="1752058" y="2605901"/>
            <a:ext cx="1441912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169 CuadroTexto"/>
          <p:cNvSpPr txBox="1"/>
          <p:nvPr/>
        </p:nvSpPr>
        <p:spPr>
          <a:xfrm>
            <a:off x="2784254" y="2267347"/>
            <a:ext cx="707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L/2</a:t>
            </a:r>
            <a:endParaRPr lang="es-AR" sz="1600" dirty="0"/>
          </a:p>
        </p:txBody>
      </p:sp>
      <p:sp>
        <p:nvSpPr>
          <p:cNvPr id="173" name="172 CuadroTexto"/>
          <p:cNvSpPr txBox="1"/>
          <p:nvPr/>
        </p:nvSpPr>
        <p:spPr>
          <a:xfrm>
            <a:off x="2738840" y="3738924"/>
            <a:ext cx="840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P+qL</a:t>
            </a:r>
            <a:r>
              <a:rPr lang="es-AR" sz="1600" dirty="0" smtClean="0">
                <a:solidFill>
                  <a:srgbClr val="0070C0"/>
                </a:solidFill>
              </a:rPr>
              <a:t>/2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174" name="173 CuadroTexto"/>
          <p:cNvSpPr txBox="1"/>
          <p:nvPr/>
        </p:nvSpPr>
        <p:spPr>
          <a:xfrm>
            <a:off x="1858502" y="3754819"/>
            <a:ext cx="777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P+qL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5" name="174 Conector recto de flecha"/>
          <p:cNvCxnSpPr/>
          <p:nvPr/>
        </p:nvCxnSpPr>
        <p:spPr>
          <a:xfrm>
            <a:off x="1695895" y="3241264"/>
            <a:ext cx="4493" cy="526411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175 CuadroTexto"/>
          <p:cNvSpPr txBox="1"/>
          <p:nvPr/>
        </p:nvSpPr>
        <p:spPr>
          <a:xfrm>
            <a:off x="880280" y="3556003"/>
            <a:ext cx="88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P+qL</a:t>
            </a:r>
            <a:endParaRPr lang="es-AR" dirty="0"/>
          </a:p>
        </p:txBody>
      </p:sp>
      <p:sp>
        <p:nvSpPr>
          <p:cNvPr id="177" name="176 CuadroTexto"/>
          <p:cNvSpPr txBox="1"/>
          <p:nvPr/>
        </p:nvSpPr>
        <p:spPr>
          <a:xfrm>
            <a:off x="5001130" y="3468086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0</a:t>
            </a:r>
            <a:endParaRPr lang="es-AR" sz="1600" dirty="0">
              <a:solidFill>
                <a:srgbClr val="0070C0"/>
              </a:solidFill>
            </a:endParaRPr>
          </a:p>
        </p:txBody>
      </p:sp>
      <p:cxnSp>
        <p:nvCxnSpPr>
          <p:cNvPr id="178" name="177 Conector recto"/>
          <p:cNvCxnSpPr/>
          <p:nvPr/>
        </p:nvCxnSpPr>
        <p:spPr>
          <a:xfrm>
            <a:off x="1831577" y="4653136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178 Conector recto"/>
          <p:cNvCxnSpPr/>
          <p:nvPr/>
        </p:nvCxnSpPr>
        <p:spPr>
          <a:xfrm>
            <a:off x="1888272" y="5589240"/>
            <a:ext cx="27876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188 Conector recto"/>
          <p:cNvCxnSpPr/>
          <p:nvPr/>
        </p:nvCxnSpPr>
        <p:spPr>
          <a:xfrm>
            <a:off x="8553695" y="2030687"/>
            <a:ext cx="364840" cy="4250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189 CuadroTexto"/>
          <p:cNvSpPr txBox="1"/>
          <p:nvPr/>
        </p:nvSpPr>
        <p:spPr>
          <a:xfrm>
            <a:off x="8800574" y="2086429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cxnSp>
        <p:nvCxnSpPr>
          <p:cNvPr id="192" name="191 Conector recto"/>
          <p:cNvCxnSpPr/>
          <p:nvPr/>
        </p:nvCxnSpPr>
        <p:spPr>
          <a:xfrm flipV="1">
            <a:off x="8181073" y="2048501"/>
            <a:ext cx="364840" cy="422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93 CuadroTexto"/>
          <p:cNvSpPr txBox="1"/>
          <p:nvPr/>
        </p:nvSpPr>
        <p:spPr>
          <a:xfrm>
            <a:off x="8101054" y="2004674"/>
            <a:ext cx="2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+</a:t>
            </a:r>
            <a:endParaRPr lang="es-AR" dirty="0"/>
          </a:p>
        </p:txBody>
      </p:sp>
      <p:sp>
        <p:nvSpPr>
          <p:cNvPr id="201" name="200 CuadroTexto"/>
          <p:cNvSpPr txBox="1"/>
          <p:nvPr/>
        </p:nvSpPr>
        <p:spPr>
          <a:xfrm>
            <a:off x="1352556" y="4483859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Q</a:t>
            </a:r>
            <a:endParaRPr lang="es-AR" b="1" dirty="0"/>
          </a:p>
        </p:txBody>
      </p:sp>
      <p:cxnSp>
        <p:nvCxnSpPr>
          <p:cNvPr id="203" name="202 Conector recto"/>
          <p:cNvCxnSpPr/>
          <p:nvPr/>
        </p:nvCxnSpPr>
        <p:spPr>
          <a:xfrm flipV="1">
            <a:off x="1831231" y="4203007"/>
            <a:ext cx="0" cy="432048"/>
          </a:xfrm>
          <a:prstGeom prst="line">
            <a:avLst/>
          </a:prstGeom>
          <a:ln w="19050">
            <a:solidFill>
              <a:srgbClr val="0070C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203 CuadroTexto"/>
          <p:cNvSpPr txBox="1"/>
          <p:nvPr/>
        </p:nvSpPr>
        <p:spPr>
          <a:xfrm>
            <a:off x="1239504" y="4093373"/>
            <a:ext cx="695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>
                <a:solidFill>
                  <a:srgbClr val="0070C0"/>
                </a:solidFill>
              </a:rPr>
              <a:t>P+qL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210" name="209 Triángulo rectángulo"/>
          <p:cNvSpPr/>
          <p:nvPr/>
        </p:nvSpPr>
        <p:spPr>
          <a:xfrm>
            <a:off x="1818629" y="3989022"/>
            <a:ext cx="2783671" cy="450129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1" name="180 CuadroTexto"/>
          <p:cNvSpPr txBox="1"/>
          <p:nvPr/>
        </p:nvSpPr>
        <p:spPr>
          <a:xfrm>
            <a:off x="7198697" y="3981010"/>
            <a:ext cx="1676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</a:p>
          <a:p>
            <a:r>
              <a:rPr lang="es-AR" dirty="0" smtClean="0"/>
              <a:t>Lineal</a:t>
            </a:r>
          </a:p>
          <a:p>
            <a:r>
              <a:rPr lang="es-AR" dirty="0" smtClean="0"/>
              <a:t>Negativa</a:t>
            </a:r>
          </a:p>
          <a:p>
            <a:r>
              <a:rPr lang="es-AR" dirty="0" smtClean="0"/>
              <a:t>Negativo</a:t>
            </a:r>
            <a:endParaRPr lang="es-AR" dirty="0"/>
          </a:p>
        </p:txBody>
      </p:sp>
      <p:sp>
        <p:nvSpPr>
          <p:cNvPr id="211" name="210 CuadroTexto"/>
          <p:cNvSpPr txBox="1"/>
          <p:nvPr/>
        </p:nvSpPr>
        <p:spPr>
          <a:xfrm>
            <a:off x="1428014" y="5404574"/>
            <a:ext cx="41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M</a:t>
            </a:r>
            <a:endParaRPr lang="es-AR" b="1" dirty="0"/>
          </a:p>
        </p:txBody>
      </p:sp>
      <p:grpSp>
        <p:nvGrpSpPr>
          <p:cNvPr id="212" name="48 Grupo"/>
          <p:cNvGrpSpPr/>
          <p:nvPr/>
        </p:nvGrpSpPr>
        <p:grpSpPr>
          <a:xfrm>
            <a:off x="4839869" y="5546235"/>
            <a:ext cx="819188" cy="488300"/>
            <a:chOff x="0" y="0"/>
            <a:chExt cx="1112520" cy="1001268"/>
          </a:xfrm>
        </p:grpSpPr>
        <p:sp>
          <p:nvSpPr>
            <p:cNvPr id="213" name="46 Cuadro de texto"/>
            <p:cNvSpPr txBox="1"/>
            <p:nvPr/>
          </p:nvSpPr>
          <p:spPr>
            <a:xfrm>
              <a:off x="0" y="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>
                  <a:effectLst/>
                  <a:ea typeface="Calibri"/>
                  <a:cs typeface="Times New Roman"/>
                </a:rPr>
                <a:t>z</a:t>
              </a:r>
              <a:endParaRPr lang="es-AR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214" name="47 Cuadro de texto"/>
            <p:cNvSpPr txBox="1"/>
            <p:nvPr/>
          </p:nvSpPr>
          <p:spPr>
            <a:xfrm>
              <a:off x="769620" y="487680"/>
              <a:ext cx="342900" cy="3352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AR" sz="1400" dirty="0">
                  <a:effectLst/>
                  <a:ea typeface="Calibri"/>
                  <a:cs typeface="Times New Roman"/>
                </a:rPr>
                <a:t>y</a:t>
              </a:r>
              <a:endParaRPr lang="es-AR" sz="1100" dirty="0">
                <a:effectLst/>
                <a:ea typeface="Calibri"/>
                <a:cs typeface="Times New Roman"/>
              </a:endParaRPr>
            </a:p>
          </p:txBody>
        </p:sp>
        <p:grpSp>
          <p:nvGrpSpPr>
            <p:cNvPr id="215" name="44 Grupo"/>
            <p:cNvGrpSpPr/>
            <p:nvPr/>
          </p:nvGrpSpPr>
          <p:grpSpPr>
            <a:xfrm>
              <a:off x="0" y="45720"/>
              <a:ext cx="777240" cy="955548"/>
              <a:chOff x="0" y="0"/>
              <a:chExt cx="777240" cy="955548"/>
            </a:xfrm>
          </p:grpSpPr>
          <p:cxnSp>
            <p:nvCxnSpPr>
              <p:cNvPr id="216" name="42 Conector recto de flecha"/>
              <p:cNvCxnSpPr/>
              <p:nvPr/>
            </p:nvCxnSpPr>
            <p:spPr>
              <a:xfrm flipH="1" flipV="1">
                <a:off x="0" y="0"/>
                <a:ext cx="769620" cy="76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43 Conector recto de flecha"/>
              <p:cNvCxnSpPr/>
              <p:nvPr/>
            </p:nvCxnSpPr>
            <p:spPr>
              <a:xfrm>
                <a:off x="777240" y="0"/>
                <a:ext cx="0" cy="95554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217 CuadroTexto"/>
              <p:cNvSpPr txBox="1"/>
              <p:nvPr/>
            </p:nvSpPr>
            <p:spPr>
              <a:xfrm>
                <a:off x="2723519" y="2690803"/>
                <a:ext cx="17364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400" b="0" i="1" dirty="0" smtClean="0">
                        <a:latin typeface="Cambria Math"/>
                      </a:rPr>
                      <m:t>𝑃𝐿</m:t>
                    </m:r>
                    <m:r>
                      <a:rPr lang="es-AR" sz="1400" b="0" i="1" dirty="0" smtClean="0">
                        <a:latin typeface="Cambria Math"/>
                      </a:rPr>
                      <m:t>/2+</m:t>
                    </m:r>
                    <m:sSup>
                      <m:sSupPr>
                        <m:ctrlPr>
                          <a:rPr lang="es-AR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4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400" b="0" i="1" dirty="0" smtClean="0">
                            <a:latin typeface="Cambria Math"/>
                          </a:rPr>
                          <m:t>2  </m:t>
                        </m:r>
                      </m:sup>
                    </m:sSup>
                    <m:r>
                      <a:rPr lang="es-AR" sz="1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400" dirty="0" smtClean="0"/>
                  <a:t>/8</a:t>
                </a:r>
                <a:endParaRPr lang="es-AR" sz="1400" dirty="0"/>
              </a:p>
            </p:txBody>
          </p:sp>
        </mc:Choice>
        <mc:Fallback xmlns="">
          <p:sp>
            <p:nvSpPr>
              <p:cNvPr id="218" name="2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519" y="2690803"/>
                <a:ext cx="1736411" cy="307777"/>
              </a:xfrm>
              <a:prstGeom prst="rect">
                <a:avLst/>
              </a:prstGeom>
              <a:blipFill rotWithShape="1">
                <a:blip r:embed="rId6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218 Flecha circular"/>
          <p:cNvSpPr/>
          <p:nvPr/>
        </p:nvSpPr>
        <p:spPr>
          <a:xfrm rot="16200000" flipH="1" flipV="1">
            <a:off x="2910414" y="2976215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0" name="219 Flecha circular"/>
          <p:cNvSpPr/>
          <p:nvPr/>
        </p:nvSpPr>
        <p:spPr>
          <a:xfrm rot="16200000" flipH="1">
            <a:off x="2881293" y="2990007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1" name="220 Flecha circular"/>
          <p:cNvSpPr/>
          <p:nvPr/>
        </p:nvSpPr>
        <p:spPr>
          <a:xfrm rot="16200000" flipH="1" flipV="1">
            <a:off x="2316833" y="2986960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3" name="222 Flecha circular"/>
          <p:cNvSpPr/>
          <p:nvPr/>
        </p:nvSpPr>
        <p:spPr>
          <a:xfrm rot="16200000" flipH="1">
            <a:off x="1960039" y="301827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24" name="223 Flecha circular"/>
          <p:cNvSpPr/>
          <p:nvPr/>
        </p:nvSpPr>
        <p:spPr>
          <a:xfrm rot="16200000" flipH="1" flipV="1">
            <a:off x="1395579" y="3015229"/>
            <a:ext cx="638078" cy="57320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" name="224 CuadroTexto"/>
              <p:cNvSpPr txBox="1"/>
              <p:nvPr/>
            </p:nvSpPr>
            <p:spPr>
              <a:xfrm>
                <a:off x="1428014" y="2696686"/>
                <a:ext cx="12955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1400" b="0" i="1" dirty="0" smtClean="0">
                        <a:latin typeface="Cambria Math"/>
                      </a:rPr>
                      <m:t>𝑃𝐿</m:t>
                    </m:r>
                    <m:r>
                      <a:rPr lang="es-AR" sz="1400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s-AR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latin typeface="Cambria Math"/>
                          </a:rPr>
                          <m:t>(</m:t>
                        </m:r>
                        <m:r>
                          <a:rPr lang="es-AR" sz="1400" b="0" i="1" dirty="0" smtClean="0"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400" b="0" i="1" dirty="0" smtClean="0">
                            <a:latin typeface="Cambria Math"/>
                          </a:rPr>
                          <m:t>2 </m:t>
                        </m:r>
                      </m:sup>
                    </m:sSup>
                    <m:r>
                      <a:rPr lang="es-AR" sz="1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s-AR" sz="1400" dirty="0" smtClean="0"/>
                  <a:t>/2</a:t>
                </a:r>
                <a:endParaRPr lang="es-AR" sz="1400" dirty="0"/>
              </a:p>
            </p:txBody>
          </p:sp>
        </mc:Choice>
        <mc:Fallback xmlns="">
          <p:sp>
            <p:nvSpPr>
              <p:cNvPr id="225" name="22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014" y="2696686"/>
                <a:ext cx="1295505" cy="307777"/>
              </a:xfrm>
              <a:prstGeom prst="rect">
                <a:avLst/>
              </a:prstGeom>
              <a:blipFill rotWithShape="1">
                <a:blip r:embed="rId7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6" name="225 Flecha circular"/>
          <p:cNvSpPr/>
          <p:nvPr/>
        </p:nvSpPr>
        <p:spPr>
          <a:xfrm rot="16200000" flipH="1">
            <a:off x="1334298" y="2990006"/>
            <a:ext cx="638078" cy="562528"/>
          </a:xfrm>
          <a:prstGeom prst="circularArrow">
            <a:avLst>
              <a:gd name="adj1" fmla="val 0"/>
              <a:gd name="adj2" fmla="val 1142319"/>
              <a:gd name="adj3" fmla="val 20457641"/>
              <a:gd name="adj4" fmla="val 11937426"/>
              <a:gd name="adj5" fmla="val 10546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226 CuadroTexto"/>
              <p:cNvSpPr txBox="1"/>
              <p:nvPr/>
            </p:nvSpPr>
            <p:spPr>
              <a:xfrm>
                <a:off x="679033" y="2741749"/>
                <a:ext cx="11209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1600" i="1" dirty="0" smtClean="0">
                          <a:latin typeface="Cambria Math"/>
                        </a:rPr>
                        <m:t>𝑀</m:t>
                      </m:r>
                      <m:r>
                        <a:rPr lang="es-AR" sz="1600" b="0" i="1" dirty="0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s-AR" sz="1600" dirty="0"/>
              </a:p>
            </p:txBody>
          </p:sp>
        </mc:Choice>
        <mc:Fallback xmlns="">
          <p:sp>
            <p:nvSpPr>
              <p:cNvPr id="227" name="22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033" y="2741749"/>
                <a:ext cx="112094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227 CuadroTexto"/>
          <p:cNvSpPr txBox="1"/>
          <p:nvPr/>
        </p:nvSpPr>
        <p:spPr>
          <a:xfrm>
            <a:off x="5655493" y="5123355"/>
            <a:ext cx="201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Diagrama Momentos :</a:t>
            </a:r>
          </a:p>
          <a:p>
            <a:r>
              <a:rPr lang="es-AR" sz="1600" dirty="0" err="1" smtClean="0"/>
              <a:t>Funcion</a:t>
            </a:r>
            <a:r>
              <a:rPr lang="es-AR" sz="1600" dirty="0" smtClean="0"/>
              <a:t>? </a:t>
            </a:r>
          </a:p>
          <a:p>
            <a:r>
              <a:rPr lang="es-AR" sz="1600" dirty="0" smtClean="0"/>
              <a:t>Pendiente?</a:t>
            </a:r>
          </a:p>
          <a:p>
            <a:endParaRPr lang="es-AR" sz="1600" dirty="0"/>
          </a:p>
          <a:p>
            <a:r>
              <a:rPr lang="es-AR" sz="1600" dirty="0" smtClean="0"/>
              <a:t>Signo?</a:t>
            </a:r>
            <a:endParaRPr lang="es-AR" sz="1600" dirty="0"/>
          </a:p>
        </p:txBody>
      </p:sp>
      <p:cxnSp>
        <p:nvCxnSpPr>
          <p:cNvPr id="231" name="230 Conector recto"/>
          <p:cNvCxnSpPr/>
          <p:nvPr/>
        </p:nvCxnSpPr>
        <p:spPr>
          <a:xfrm>
            <a:off x="4097660" y="5524191"/>
            <a:ext cx="779904" cy="96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235 Conector recto"/>
          <p:cNvCxnSpPr/>
          <p:nvPr/>
        </p:nvCxnSpPr>
        <p:spPr>
          <a:xfrm flipH="1" flipV="1">
            <a:off x="1890963" y="4955725"/>
            <a:ext cx="19432" cy="634597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236 CuadroTexto"/>
              <p:cNvSpPr txBox="1"/>
              <p:nvPr/>
            </p:nvSpPr>
            <p:spPr>
              <a:xfrm>
                <a:off x="906236" y="5062834"/>
                <a:ext cx="123160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sz="1400" dirty="0" smtClean="0">
                    <a:solidFill>
                      <a:srgbClr val="0070C0"/>
                    </a:solidFill>
                  </a:rPr>
                  <a:t>PL+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s-A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𝑞𝐿</m:t>
                        </m:r>
                      </m:e>
                      <m:sup>
                        <m:r>
                          <a:rPr lang="es-AR" sz="1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s-AR" sz="1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s-AR" sz="1400" dirty="0" smtClean="0">
                    <a:solidFill>
                      <a:srgbClr val="0070C0"/>
                    </a:solidFill>
                  </a:rPr>
                  <a:t>/2</a:t>
                </a:r>
                <a:endParaRPr lang="es-AR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37" name="23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6" y="5062834"/>
                <a:ext cx="1231601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1485" t="-2000" b="-20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0" name="239 Forma libre"/>
          <p:cNvSpPr/>
          <p:nvPr/>
        </p:nvSpPr>
        <p:spPr>
          <a:xfrm>
            <a:off x="1858502" y="4913915"/>
            <a:ext cx="2758440" cy="662940"/>
          </a:xfrm>
          <a:custGeom>
            <a:avLst/>
            <a:gdLst>
              <a:gd name="connsiteX0" fmla="*/ 0 w 2758440"/>
              <a:gd name="connsiteY0" fmla="*/ 0 h 662940"/>
              <a:gd name="connsiteX1" fmla="*/ 1059180 w 2758440"/>
              <a:gd name="connsiteY1" fmla="*/ 388620 h 662940"/>
              <a:gd name="connsiteX2" fmla="*/ 2758440 w 2758440"/>
              <a:gd name="connsiteY2" fmla="*/ 66294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8440" h="662940">
                <a:moveTo>
                  <a:pt x="0" y="0"/>
                </a:moveTo>
                <a:cubicBezTo>
                  <a:pt x="299720" y="139065"/>
                  <a:pt x="599440" y="278130"/>
                  <a:pt x="1059180" y="388620"/>
                </a:cubicBezTo>
                <a:cubicBezTo>
                  <a:pt x="1518920" y="499110"/>
                  <a:pt x="2409190" y="640080"/>
                  <a:pt x="2758440" y="662940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42" name="241 Conector recto"/>
          <p:cNvCxnSpPr/>
          <p:nvPr/>
        </p:nvCxnSpPr>
        <p:spPr>
          <a:xfrm>
            <a:off x="2279078" y="5154696"/>
            <a:ext cx="0" cy="4572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243 Conector recto"/>
          <p:cNvCxnSpPr/>
          <p:nvPr/>
        </p:nvCxnSpPr>
        <p:spPr>
          <a:xfrm flipH="1">
            <a:off x="2771800" y="5280426"/>
            <a:ext cx="12454" cy="30881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258 Conector recto"/>
          <p:cNvCxnSpPr/>
          <p:nvPr/>
        </p:nvCxnSpPr>
        <p:spPr>
          <a:xfrm flipH="1">
            <a:off x="3198452" y="5404574"/>
            <a:ext cx="1880" cy="18466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CuadroTexto"/>
          <p:cNvSpPr txBox="1"/>
          <p:nvPr/>
        </p:nvSpPr>
        <p:spPr>
          <a:xfrm>
            <a:off x="4139536" y="1217198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cxnSp>
        <p:nvCxnSpPr>
          <p:cNvPr id="124" name="123 Conector recto de flecha"/>
          <p:cNvCxnSpPr/>
          <p:nvPr/>
        </p:nvCxnSpPr>
        <p:spPr>
          <a:xfrm flipH="1">
            <a:off x="4496062" y="1362976"/>
            <a:ext cx="568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124 CuadroTexto"/>
          <p:cNvSpPr txBox="1"/>
          <p:nvPr/>
        </p:nvSpPr>
        <p:spPr>
          <a:xfrm>
            <a:off x="4482378" y="2729217"/>
            <a:ext cx="41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P</a:t>
            </a:r>
            <a:endParaRPr lang="es-AR" sz="1600" dirty="0"/>
          </a:p>
        </p:txBody>
      </p:sp>
      <p:cxnSp>
        <p:nvCxnSpPr>
          <p:cNvPr id="139" name="138 Conector recto de flecha"/>
          <p:cNvCxnSpPr/>
          <p:nvPr/>
        </p:nvCxnSpPr>
        <p:spPr>
          <a:xfrm flipH="1">
            <a:off x="4838904" y="2874995"/>
            <a:ext cx="568" cy="39557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139 Rectángulo"/>
          <p:cNvSpPr/>
          <p:nvPr/>
        </p:nvSpPr>
        <p:spPr>
          <a:xfrm>
            <a:off x="1831231" y="4439151"/>
            <a:ext cx="2753678" cy="247836"/>
          </a:xfrm>
          <a:prstGeom prst="rect">
            <a:avLst/>
          </a:prstGeom>
          <a:pattFill prst="ltVert">
            <a:fgClr>
              <a:srgbClr val="0070C0"/>
            </a:fgClr>
            <a:bgClr>
              <a:schemeClr val="bg1"/>
            </a:bgClr>
          </a:patt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1" name="140 CuadroTexto"/>
          <p:cNvSpPr txBox="1"/>
          <p:nvPr/>
        </p:nvSpPr>
        <p:spPr>
          <a:xfrm>
            <a:off x="4636325" y="4245773"/>
            <a:ext cx="364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>
                <a:solidFill>
                  <a:srgbClr val="0070C0"/>
                </a:solidFill>
              </a:rPr>
              <a:t>P</a:t>
            </a:r>
            <a:endParaRPr lang="es-AR" sz="1600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81860" y="2346452"/>
            <a:ext cx="1764945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AR" b="1" dirty="0" smtClean="0"/>
              <a:t>Principio de Superposición</a:t>
            </a:r>
          </a:p>
        </p:txBody>
      </p:sp>
      <p:sp>
        <p:nvSpPr>
          <p:cNvPr id="142" name="141 CuadroTexto"/>
          <p:cNvSpPr txBox="1"/>
          <p:nvPr/>
        </p:nvSpPr>
        <p:spPr>
          <a:xfrm>
            <a:off x="2591324" y="4193737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  <p:sp>
        <p:nvSpPr>
          <p:cNvPr id="144" name="143 CuadroTexto"/>
          <p:cNvSpPr txBox="1"/>
          <p:nvPr/>
        </p:nvSpPr>
        <p:spPr>
          <a:xfrm>
            <a:off x="2369263" y="5198622"/>
            <a:ext cx="2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-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3019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/>
      <p:bldP spid="146" grpId="0" animBg="1"/>
      <p:bldP spid="147" grpId="0" animBg="1"/>
      <p:bldP spid="148" grpId="0" animBg="1"/>
      <p:bldP spid="151" grpId="0" animBg="1"/>
      <p:bldP spid="157" grpId="0" animBg="1"/>
      <p:bldP spid="158" grpId="0" animBg="1"/>
      <p:bldP spid="167" grpId="0"/>
      <p:bldP spid="168" grpId="0"/>
      <p:bldP spid="170" grpId="0"/>
      <p:bldP spid="173" grpId="0"/>
      <p:bldP spid="174" grpId="0"/>
      <p:bldP spid="176" grpId="0"/>
      <p:bldP spid="177" grpId="0"/>
      <p:bldP spid="190" grpId="0"/>
      <p:bldP spid="194" grpId="0"/>
      <p:bldP spid="201" grpId="0"/>
      <p:bldP spid="204" grpId="0"/>
      <p:bldP spid="210" grpId="0" animBg="1"/>
      <p:bldP spid="211" grpId="0"/>
      <p:bldP spid="218" grpId="0"/>
      <p:bldP spid="219" grpId="0" animBg="1"/>
      <p:bldP spid="220" grpId="0" animBg="1"/>
      <p:bldP spid="221" grpId="0" animBg="1"/>
      <p:bldP spid="223" grpId="0" animBg="1"/>
      <p:bldP spid="224" grpId="0" animBg="1"/>
      <p:bldP spid="225" grpId="0"/>
      <p:bldP spid="226" grpId="0" animBg="1"/>
      <p:bldP spid="227" grpId="0"/>
      <p:bldP spid="237" grpId="0"/>
      <p:bldP spid="240" grpId="0" animBg="1"/>
      <p:bldP spid="125" grpId="0"/>
      <p:bldP spid="140" grpId="0" animBg="1"/>
      <p:bldP spid="141" grpId="0"/>
      <p:bldP spid="8" grpId="0" animBg="1"/>
      <p:bldP spid="142" grpId="0"/>
      <p:bldP spid="14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21121</TotalTime>
  <Words>1044</Words>
  <Application>Microsoft Office PowerPoint</Application>
  <PresentationFormat>Presentación en pantalla (4:3)</PresentationFormat>
  <Paragraphs>781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Agency FB</vt:lpstr>
      <vt:lpstr>Arial</vt:lpstr>
      <vt:lpstr>Calibri</vt:lpstr>
      <vt:lpstr>Cambria Math</vt:lpstr>
      <vt:lpstr>Gill Sans MT</vt:lpstr>
      <vt:lpstr>Symbol</vt:lpstr>
      <vt:lpstr>Times New Roman</vt:lpstr>
      <vt:lpstr>Verdana</vt:lpstr>
      <vt:lpstr>Wingdings 2</vt:lpstr>
      <vt:lpstr>Solsticio</vt:lpstr>
      <vt:lpstr>ESTATICA Y RESISTENCIA DE LOS MATERIALES</vt:lpstr>
      <vt:lpstr>HIPOTESIS ADOPTADAS</vt:lpstr>
      <vt:lpstr>ESTATICA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  <vt:lpstr>DIAGRAMAS DE CARACTERISTICAS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376</cp:revision>
  <dcterms:created xsi:type="dcterms:W3CDTF">2020-04-01T20:52:22Z</dcterms:created>
  <dcterms:modified xsi:type="dcterms:W3CDTF">2024-04-17T16:37:44Z</dcterms:modified>
</cp:coreProperties>
</file>