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7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0" d="100"/>
          <a:sy n="60" d="100"/>
        </p:scale>
        <p:origin x="168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746E9-FE18-4CA2-8942-F1C89CD391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F53BCE99-0F3D-4A55-A6CA-3275415F8748}">
      <dgm:prSet phldrT="[Text]"/>
      <dgm:spPr/>
      <dgm:t>
        <a:bodyPr/>
        <a:lstStyle/>
        <a:p>
          <a:r>
            <a:rPr lang="es-AR" dirty="0"/>
            <a:t>Primera parte: </a:t>
          </a:r>
          <a:r>
            <a:rPr lang="es-AR" b="1" dirty="0"/>
            <a:t>Clases teóricas</a:t>
          </a:r>
          <a:endParaRPr lang="es-AR" dirty="0"/>
        </a:p>
      </dgm:t>
    </dgm:pt>
    <dgm:pt modelId="{385FCE55-F128-42E5-A401-216771350907}" type="parTrans" cxnId="{5D1F9C20-A3DA-45E2-9C03-12CE3382AFEC}">
      <dgm:prSet/>
      <dgm:spPr/>
      <dgm:t>
        <a:bodyPr/>
        <a:lstStyle/>
        <a:p>
          <a:endParaRPr lang="es-AR"/>
        </a:p>
      </dgm:t>
    </dgm:pt>
    <dgm:pt modelId="{459D44BB-AB25-46AF-97E3-14AD4117D76B}" type="sibTrans" cxnId="{5D1F9C20-A3DA-45E2-9C03-12CE3382AFEC}">
      <dgm:prSet/>
      <dgm:spPr/>
      <dgm:t>
        <a:bodyPr/>
        <a:lstStyle/>
        <a:p>
          <a:endParaRPr lang="es-AR"/>
        </a:p>
      </dgm:t>
    </dgm:pt>
    <dgm:pt modelId="{7A0E5604-2DB2-46A8-B9F3-073DBDBE4F3C}">
      <dgm:prSet/>
      <dgm:spPr/>
      <dgm:t>
        <a:bodyPr/>
        <a:lstStyle/>
        <a:p>
          <a:r>
            <a:rPr lang="es-AR"/>
            <a:t>Introducción y Crecimiento sostenido</a:t>
          </a:r>
          <a:endParaRPr lang="es-AR" dirty="0"/>
        </a:p>
      </dgm:t>
    </dgm:pt>
    <dgm:pt modelId="{7D273972-F926-419F-A07C-E111328409C4}" type="parTrans" cxnId="{0195D104-AB44-4D07-BF1C-E52BD44491C6}">
      <dgm:prSet/>
      <dgm:spPr/>
      <dgm:t>
        <a:bodyPr/>
        <a:lstStyle/>
        <a:p>
          <a:endParaRPr lang="es-AR"/>
        </a:p>
      </dgm:t>
    </dgm:pt>
    <dgm:pt modelId="{965A390E-A67F-404D-9217-6E651C124C27}" type="sibTrans" cxnId="{0195D104-AB44-4D07-BF1C-E52BD44491C6}">
      <dgm:prSet/>
      <dgm:spPr/>
      <dgm:t>
        <a:bodyPr/>
        <a:lstStyle/>
        <a:p>
          <a:endParaRPr lang="es-AR"/>
        </a:p>
      </dgm:t>
    </dgm:pt>
    <dgm:pt modelId="{D3FBE19D-6A32-4415-95A3-AD4C29326579}">
      <dgm:prSet/>
      <dgm:spPr/>
      <dgm:t>
        <a:bodyPr/>
        <a:lstStyle/>
        <a:p>
          <a:r>
            <a:rPr lang="es-AR"/>
            <a:t>IPO</a:t>
          </a:r>
          <a:endParaRPr lang="es-AR" dirty="0"/>
        </a:p>
      </dgm:t>
    </dgm:pt>
    <dgm:pt modelId="{9CE92ED2-BD7C-4AB3-8034-1F66CB93CFFF}" type="parTrans" cxnId="{DDB3AA8C-2E49-4BB1-960F-A44FC4EF45E4}">
      <dgm:prSet/>
      <dgm:spPr/>
      <dgm:t>
        <a:bodyPr/>
        <a:lstStyle/>
        <a:p>
          <a:endParaRPr lang="es-AR"/>
        </a:p>
      </dgm:t>
    </dgm:pt>
    <dgm:pt modelId="{1E189CC3-B07B-455F-A033-2865F475896D}" type="sibTrans" cxnId="{DDB3AA8C-2E49-4BB1-960F-A44FC4EF45E4}">
      <dgm:prSet/>
      <dgm:spPr/>
      <dgm:t>
        <a:bodyPr/>
        <a:lstStyle/>
        <a:p>
          <a:endParaRPr lang="es-AR"/>
        </a:p>
      </dgm:t>
    </dgm:pt>
    <dgm:pt modelId="{7F199A3C-9226-41CC-9B1B-2D3036AE8CA9}">
      <dgm:prSet/>
      <dgm:spPr/>
      <dgm:t>
        <a:bodyPr/>
        <a:lstStyle/>
        <a:p>
          <a:r>
            <a:rPr lang="es-AR" dirty="0"/>
            <a:t>Mercado de capitales</a:t>
          </a:r>
        </a:p>
      </dgm:t>
    </dgm:pt>
    <dgm:pt modelId="{EA3D81B9-CCF4-4E79-887A-3436841128DC}" type="parTrans" cxnId="{CD6234CB-9CA6-45B7-B466-A49F63C3C649}">
      <dgm:prSet/>
      <dgm:spPr/>
      <dgm:t>
        <a:bodyPr/>
        <a:lstStyle/>
        <a:p>
          <a:endParaRPr lang="es-AR"/>
        </a:p>
      </dgm:t>
    </dgm:pt>
    <dgm:pt modelId="{E52CDA8B-7D8E-441A-BFD8-BDA816AF21FB}" type="sibTrans" cxnId="{CD6234CB-9CA6-45B7-B466-A49F63C3C649}">
      <dgm:prSet/>
      <dgm:spPr/>
      <dgm:t>
        <a:bodyPr/>
        <a:lstStyle/>
        <a:p>
          <a:endParaRPr lang="es-AR"/>
        </a:p>
      </dgm:t>
    </dgm:pt>
    <dgm:pt modelId="{4C5315E2-FE87-4BCB-97A3-EA6B9139606F}">
      <dgm:prSet/>
      <dgm:spPr/>
      <dgm:t>
        <a:bodyPr/>
        <a:lstStyle/>
        <a:p>
          <a:r>
            <a:rPr lang="es-AR"/>
            <a:t>Presupuestación</a:t>
          </a:r>
          <a:endParaRPr lang="es-AR" dirty="0"/>
        </a:p>
      </dgm:t>
    </dgm:pt>
    <dgm:pt modelId="{55EEEA22-3DF0-46D0-B0C7-CBA5EB3866CB}" type="parTrans" cxnId="{EB4C6497-FC73-4E03-AFC1-DC43DA886531}">
      <dgm:prSet/>
      <dgm:spPr/>
      <dgm:t>
        <a:bodyPr/>
        <a:lstStyle/>
        <a:p>
          <a:endParaRPr lang="es-AR"/>
        </a:p>
      </dgm:t>
    </dgm:pt>
    <dgm:pt modelId="{B7A8FE4E-8B3E-4D0C-9CAB-37913276E05C}" type="sibTrans" cxnId="{EB4C6497-FC73-4E03-AFC1-DC43DA886531}">
      <dgm:prSet/>
      <dgm:spPr/>
      <dgm:t>
        <a:bodyPr/>
        <a:lstStyle/>
        <a:p>
          <a:endParaRPr lang="es-AR"/>
        </a:p>
      </dgm:t>
    </dgm:pt>
    <dgm:pt modelId="{AA5FC5EC-E9AE-4E95-8649-D6F556938E15}">
      <dgm:prSet/>
      <dgm:spPr/>
      <dgm:t>
        <a:bodyPr/>
        <a:lstStyle/>
        <a:p>
          <a:r>
            <a:rPr lang="es-AR"/>
            <a:t>Valuación</a:t>
          </a:r>
          <a:endParaRPr lang="es-AR" dirty="0"/>
        </a:p>
      </dgm:t>
    </dgm:pt>
    <dgm:pt modelId="{B9B0420F-4D4D-4131-B30A-1E090BDC1611}" type="parTrans" cxnId="{AAA18380-B227-4898-B6A3-D01DAD90856E}">
      <dgm:prSet/>
      <dgm:spPr/>
      <dgm:t>
        <a:bodyPr/>
        <a:lstStyle/>
        <a:p>
          <a:endParaRPr lang="es-AR"/>
        </a:p>
      </dgm:t>
    </dgm:pt>
    <dgm:pt modelId="{4FFF1C2E-B32F-47C1-B498-7A9DF9BE96A1}" type="sibTrans" cxnId="{AAA18380-B227-4898-B6A3-D01DAD90856E}">
      <dgm:prSet/>
      <dgm:spPr/>
      <dgm:t>
        <a:bodyPr/>
        <a:lstStyle/>
        <a:p>
          <a:endParaRPr lang="es-AR"/>
        </a:p>
      </dgm:t>
    </dgm:pt>
    <dgm:pt modelId="{C5C96863-6EDD-492A-B1FB-0AB93CE92EE6}">
      <dgm:prSet/>
      <dgm:spPr/>
      <dgm:t>
        <a:bodyPr/>
        <a:lstStyle/>
        <a:p>
          <a:r>
            <a:rPr lang="es-AR"/>
            <a:t>Política de dividendos</a:t>
          </a:r>
          <a:endParaRPr lang="es-AR" dirty="0"/>
        </a:p>
      </dgm:t>
    </dgm:pt>
    <dgm:pt modelId="{686CA0B0-B6BB-4476-9979-6FF5CCD47C1C}" type="parTrans" cxnId="{5C400030-A7C9-4FBB-903B-4F0748776A60}">
      <dgm:prSet/>
      <dgm:spPr/>
      <dgm:t>
        <a:bodyPr/>
        <a:lstStyle/>
        <a:p>
          <a:endParaRPr lang="es-AR"/>
        </a:p>
      </dgm:t>
    </dgm:pt>
    <dgm:pt modelId="{25CFC3F4-F7EE-4299-8A45-B7E96B1CA3C3}" type="sibTrans" cxnId="{5C400030-A7C9-4FBB-903B-4F0748776A60}">
      <dgm:prSet/>
      <dgm:spPr/>
      <dgm:t>
        <a:bodyPr/>
        <a:lstStyle/>
        <a:p>
          <a:endParaRPr lang="es-AR"/>
        </a:p>
      </dgm:t>
    </dgm:pt>
    <dgm:pt modelId="{D569C7D9-E85E-47B0-8F78-C5760A8D3F12}">
      <dgm:prSet/>
      <dgm:spPr/>
      <dgm:t>
        <a:bodyPr/>
        <a:lstStyle/>
        <a:p>
          <a:r>
            <a:rPr lang="es-AR" dirty="0"/>
            <a:t>Segunda Parte: </a:t>
          </a:r>
          <a:r>
            <a:rPr lang="es-AR" b="1" dirty="0"/>
            <a:t>Clases especiales</a:t>
          </a:r>
        </a:p>
      </dgm:t>
    </dgm:pt>
    <dgm:pt modelId="{F6B08F51-5204-4A1C-A7BF-AB4429450ABA}" type="parTrans" cxnId="{FA107235-444B-401A-BB6C-5E9D5FAB69FE}">
      <dgm:prSet/>
      <dgm:spPr/>
      <dgm:t>
        <a:bodyPr/>
        <a:lstStyle/>
        <a:p>
          <a:endParaRPr lang="es-AR"/>
        </a:p>
      </dgm:t>
    </dgm:pt>
    <dgm:pt modelId="{2CA5B128-DFE9-4B3D-85B4-2AB2B2578D85}" type="sibTrans" cxnId="{FA107235-444B-401A-BB6C-5E9D5FAB69FE}">
      <dgm:prSet/>
      <dgm:spPr/>
      <dgm:t>
        <a:bodyPr/>
        <a:lstStyle/>
        <a:p>
          <a:endParaRPr lang="es-AR"/>
        </a:p>
      </dgm:t>
    </dgm:pt>
    <dgm:pt modelId="{E475399C-8590-4162-AC86-2728BE538746}">
      <dgm:prSet/>
      <dgm:spPr/>
      <dgm:t>
        <a:bodyPr/>
        <a:lstStyle/>
        <a:p>
          <a:r>
            <a:rPr lang="es-AR" b="0" dirty="0"/>
            <a:t>Invitados</a:t>
          </a:r>
        </a:p>
      </dgm:t>
    </dgm:pt>
    <dgm:pt modelId="{1125A236-E6B0-48B8-8698-802CA9FAB8CE}" type="parTrans" cxnId="{5B4D9211-02A2-4028-884D-B9240FE7C07E}">
      <dgm:prSet/>
      <dgm:spPr/>
      <dgm:t>
        <a:bodyPr/>
        <a:lstStyle/>
        <a:p>
          <a:endParaRPr lang="es-AR"/>
        </a:p>
      </dgm:t>
    </dgm:pt>
    <dgm:pt modelId="{BF6A657A-C421-405A-B880-6C889C080DE5}" type="sibTrans" cxnId="{5B4D9211-02A2-4028-884D-B9240FE7C07E}">
      <dgm:prSet/>
      <dgm:spPr/>
      <dgm:t>
        <a:bodyPr/>
        <a:lstStyle/>
        <a:p>
          <a:endParaRPr lang="es-AR"/>
        </a:p>
      </dgm:t>
    </dgm:pt>
    <dgm:pt modelId="{231FFDF2-F410-451D-A304-DD249D2AFF19}">
      <dgm:prSet/>
      <dgm:spPr/>
      <dgm:t>
        <a:bodyPr/>
        <a:lstStyle/>
        <a:p>
          <a:r>
            <a:rPr lang="es-AR" b="0" dirty="0"/>
            <a:t>Lavado de Dinero</a:t>
          </a:r>
        </a:p>
      </dgm:t>
    </dgm:pt>
    <dgm:pt modelId="{7F48090E-980F-4897-8138-9886734A67B9}" type="parTrans" cxnId="{5EB8C75A-AF31-41B0-BEEC-D9A7F1BEF661}">
      <dgm:prSet/>
      <dgm:spPr/>
      <dgm:t>
        <a:bodyPr/>
        <a:lstStyle/>
        <a:p>
          <a:endParaRPr lang="es-AR"/>
        </a:p>
      </dgm:t>
    </dgm:pt>
    <dgm:pt modelId="{FDB3124F-1206-4567-8279-73640C66A4CF}" type="sibTrans" cxnId="{5EB8C75A-AF31-41B0-BEEC-D9A7F1BEF661}">
      <dgm:prSet/>
      <dgm:spPr/>
      <dgm:t>
        <a:bodyPr/>
        <a:lstStyle/>
        <a:p>
          <a:endParaRPr lang="es-AR"/>
        </a:p>
      </dgm:t>
    </dgm:pt>
    <dgm:pt modelId="{642F139C-BD91-4488-95DF-A0B06833452F}">
      <dgm:prSet/>
      <dgm:spPr/>
      <dgm:t>
        <a:bodyPr/>
        <a:lstStyle/>
        <a:p>
          <a:r>
            <a:rPr lang="es-AR" b="0" dirty="0"/>
            <a:t>Leasing</a:t>
          </a:r>
        </a:p>
      </dgm:t>
    </dgm:pt>
    <dgm:pt modelId="{78B60D93-C999-43CA-A6E0-7361337F8B0F}" type="parTrans" cxnId="{05BE4E0F-4A50-4933-90C4-54B67B227087}">
      <dgm:prSet/>
      <dgm:spPr/>
      <dgm:t>
        <a:bodyPr/>
        <a:lstStyle/>
        <a:p>
          <a:endParaRPr lang="es-AR"/>
        </a:p>
      </dgm:t>
    </dgm:pt>
    <dgm:pt modelId="{E80182B4-A910-4891-AD49-27BBE1811B05}" type="sibTrans" cxnId="{05BE4E0F-4A50-4933-90C4-54B67B227087}">
      <dgm:prSet/>
      <dgm:spPr/>
      <dgm:t>
        <a:bodyPr/>
        <a:lstStyle/>
        <a:p>
          <a:endParaRPr lang="es-AR"/>
        </a:p>
      </dgm:t>
    </dgm:pt>
    <dgm:pt modelId="{22499E47-8CB5-4225-91D0-739C1FE41FEA}">
      <dgm:prSet/>
      <dgm:spPr/>
      <dgm:t>
        <a:bodyPr/>
        <a:lstStyle/>
        <a:p>
          <a:r>
            <a:rPr lang="es-AR" b="0" dirty="0"/>
            <a:t>Comercio Exterior</a:t>
          </a:r>
        </a:p>
      </dgm:t>
    </dgm:pt>
    <dgm:pt modelId="{169080AA-47A1-4153-B6E3-50A27F6A2833}" type="parTrans" cxnId="{8FCC29B2-9BF1-4357-9C85-94DDAA0D090B}">
      <dgm:prSet/>
      <dgm:spPr/>
      <dgm:t>
        <a:bodyPr/>
        <a:lstStyle/>
        <a:p>
          <a:endParaRPr lang="es-AR"/>
        </a:p>
      </dgm:t>
    </dgm:pt>
    <dgm:pt modelId="{E8088926-A82B-4F9C-9F38-DBA07B1B97E3}" type="sibTrans" cxnId="{8FCC29B2-9BF1-4357-9C85-94DDAA0D090B}">
      <dgm:prSet/>
      <dgm:spPr/>
      <dgm:t>
        <a:bodyPr/>
        <a:lstStyle/>
        <a:p>
          <a:endParaRPr lang="es-AR"/>
        </a:p>
      </dgm:t>
    </dgm:pt>
    <dgm:pt modelId="{28AA83BD-EEAE-4DFF-A052-3EA3EF670143}">
      <dgm:prSet/>
      <dgm:spPr/>
      <dgm:t>
        <a:bodyPr/>
        <a:lstStyle/>
        <a:p>
          <a:r>
            <a:rPr lang="es-AR" b="0" dirty="0"/>
            <a:t>Proyectos</a:t>
          </a:r>
        </a:p>
      </dgm:t>
    </dgm:pt>
    <dgm:pt modelId="{FDB9E659-6312-4ADA-8BF1-58EAEE9761C3}" type="parTrans" cxnId="{6846B8C6-8B0D-4C53-878C-B17EAB54983F}">
      <dgm:prSet/>
      <dgm:spPr/>
      <dgm:t>
        <a:bodyPr/>
        <a:lstStyle/>
        <a:p>
          <a:endParaRPr lang="es-AR"/>
        </a:p>
      </dgm:t>
    </dgm:pt>
    <dgm:pt modelId="{053D46B1-B4D6-4AA1-9B6A-DC7C20F20DFC}" type="sibTrans" cxnId="{6846B8C6-8B0D-4C53-878C-B17EAB54983F}">
      <dgm:prSet/>
      <dgm:spPr/>
      <dgm:t>
        <a:bodyPr/>
        <a:lstStyle/>
        <a:p>
          <a:endParaRPr lang="es-AR"/>
        </a:p>
      </dgm:t>
    </dgm:pt>
    <dgm:pt modelId="{7714EF1F-6058-4DBC-9A2C-A84A862BE3BB}">
      <dgm:prSet/>
      <dgm:spPr/>
      <dgm:t>
        <a:bodyPr/>
        <a:lstStyle/>
        <a:p>
          <a:r>
            <a:rPr lang="es-AR" b="0" dirty="0"/>
            <a:t>Otras</a:t>
          </a:r>
        </a:p>
      </dgm:t>
    </dgm:pt>
    <dgm:pt modelId="{9B79B61B-F0C0-40AE-9FDF-996EE7B732B2}" type="parTrans" cxnId="{2369E112-F259-43E8-A869-13069B481A18}">
      <dgm:prSet/>
      <dgm:spPr/>
      <dgm:t>
        <a:bodyPr/>
        <a:lstStyle/>
        <a:p>
          <a:endParaRPr lang="es-AR"/>
        </a:p>
      </dgm:t>
    </dgm:pt>
    <dgm:pt modelId="{956A0DED-9ADF-420B-92B1-6B9E3C1ED804}" type="sibTrans" cxnId="{2369E112-F259-43E8-A869-13069B481A18}">
      <dgm:prSet/>
      <dgm:spPr/>
      <dgm:t>
        <a:bodyPr/>
        <a:lstStyle/>
        <a:p>
          <a:endParaRPr lang="es-AR"/>
        </a:p>
      </dgm:t>
    </dgm:pt>
    <dgm:pt modelId="{953D7DF7-BC0A-4492-A4A7-49ECE80BDB6B}" type="pres">
      <dgm:prSet presAssocID="{A57746E9-FE18-4CA2-8942-F1C89CD39189}" presName="diagram" presStyleCnt="0">
        <dgm:presLayoutVars>
          <dgm:dir/>
          <dgm:resizeHandles val="exact"/>
        </dgm:presLayoutVars>
      </dgm:prSet>
      <dgm:spPr/>
    </dgm:pt>
    <dgm:pt modelId="{A1E946F5-2E8B-4C1C-BE14-39867C288FC0}" type="pres">
      <dgm:prSet presAssocID="{F53BCE99-0F3D-4A55-A6CA-3275415F8748}" presName="node" presStyleLbl="node1" presStyleIdx="0" presStyleCnt="2">
        <dgm:presLayoutVars>
          <dgm:bulletEnabled val="1"/>
        </dgm:presLayoutVars>
      </dgm:prSet>
      <dgm:spPr/>
    </dgm:pt>
    <dgm:pt modelId="{46F8BC90-4893-4005-A51F-E9FA664CD1C0}" type="pres">
      <dgm:prSet presAssocID="{459D44BB-AB25-46AF-97E3-14AD4117D76B}" presName="sibTrans" presStyleCnt="0"/>
      <dgm:spPr/>
    </dgm:pt>
    <dgm:pt modelId="{48F16E24-E015-432B-BF98-96405454A993}" type="pres">
      <dgm:prSet presAssocID="{D569C7D9-E85E-47B0-8F78-C5760A8D3F12}" presName="node" presStyleLbl="node1" presStyleIdx="1" presStyleCnt="2">
        <dgm:presLayoutVars>
          <dgm:bulletEnabled val="1"/>
        </dgm:presLayoutVars>
      </dgm:prSet>
      <dgm:spPr/>
    </dgm:pt>
  </dgm:ptLst>
  <dgm:cxnLst>
    <dgm:cxn modelId="{BB1DBB03-D6E3-4ECF-B010-F81217A1D813}" type="presOf" srcId="{C5C96863-6EDD-492A-B1FB-0AB93CE92EE6}" destId="{A1E946F5-2E8B-4C1C-BE14-39867C288FC0}" srcOrd="0" destOrd="6" presId="urn:microsoft.com/office/officeart/2005/8/layout/default"/>
    <dgm:cxn modelId="{0195D104-AB44-4D07-BF1C-E52BD44491C6}" srcId="{F53BCE99-0F3D-4A55-A6CA-3275415F8748}" destId="{7A0E5604-2DB2-46A8-B9F3-073DBDBE4F3C}" srcOrd="0" destOrd="0" parTransId="{7D273972-F926-419F-A07C-E111328409C4}" sibTransId="{965A390E-A67F-404D-9217-6E651C124C27}"/>
    <dgm:cxn modelId="{05BE4E0F-4A50-4933-90C4-54B67B227087}" srcId="{D569C7D9-E85E-47B0-8F78-C5760A8D3F12}" destId="{642F139C-BD91-4488-95DF-A0B06833452F}" srcOrd="2" destOrd="0" parTransId="{78B60D93-C999-43CA-A6E0-7361337F8B0F}" sibTransId="{E80182B4-A910-4891-AD49-27BBE1811B05}"/>
    <dgm:cxn modelId="{5B4D9211-02A2-4028-884D-B9240FE7C07E}" srcId="{D569C7D9-E85E-47B0-8F78-C5760A8D3F12}" destId="{E475399C-8590-4162-AC86-2728BE538746}" srcOrd="0" destOrd="0" parTransId="{1125A236-E6B0-48B8-8698-802CA9FAB8CE}" sibTransId="{BF6A657A-C421-405A-B880-6C889C080DE5}"/>
    <dgm:cxn modelId="{2369E112-F259-43E8-A869-13069B481A18}" srcId="{D569C7D9-E85E-47B0-8F78-C5760A8D3F12}" destId="{7714EF1F-6058-4DBC-9A2C-A84A862BE3BB}" srcOrd="5" destOrd="0" parTransId="{9B79B61B-F0C0-40AE-9FDF-996EE7B732B2}" sibTransId="{956A0DED-9ADF-420B-92B1-6B9E3C1ED804}"/>
    <dgm:cxn modelId="{C5C87014-D250-4645-99B2-1C7C90498531}" type="presOf" srcId="{7714EF1F-6058-4DBC-9A2C-A84A862BE3BB}" destId="{48F16E24-E015-432B-BF98-96405454A993}" srcOrd="0" destOrd="6" presId="urn:microsoft.com/office/officeart/2005/8/layout/default"/>
    <dgm:cxn modelId="{5D1F9C20-A3DA-45E2-9C03-12CE3382AFEC}" srcId="{A57746E9-FE18-4CA2-8942-F1C89CD39189}" destId="{F53BCE99-0F3D-4A55-A6CA-3275415F8748}" srcOrd="0" destOrd="0" parTransId="{385FCE55-F128-42E5-A401-216771350907}" sibTransId="{459D44BB-AB25-46AF-97E3-14AD4117D76B}"/>
    <dgm:cxn modelId="{5C400030-A7C9-4FBB-903B-4F0748776A60}" srcId="{F53BCE99-0F3D-4A55-A6CA-3275415F8748}" destId="{C5C96863-6EDD-492A-B1FB-0AB93CE92EE6}" srcOrd="5" destOrd="0" parTransId="{686CA0B0-B6BB-4476-9979-6FF5CCD47C1C}" sibTransId="{25CFC3F4-F7EE-4299-8A45-B7E96B1CA3C3}"/>
    <dgm:cxn modelId="{FA107235-444B-401A-BB6C-5E9D5FAB69FE}" srcId="{A57746E9-FE18-4CA2-8942-F1C89CD39189}" destId="{D569C7D9-E85E-47B0-8F78-C5760A8D3F12}" srcOrd="1" destOrd="0" parTransId="{F6B08F51-5204-4A1C-A7BF-AB4429450ABA}" sibTransId="{2CA5B128-DFE9-4B3D-85B4-2AB2B2578D85}"/>
    <dgm:cxn modelId="{65BBEC5E-9C76-4B0D-AD1A-013D899BAEEC}" type="presOf" srcId="{4C5315E2-FE87-4BCB-97A3-EA6B9139606F}" destId="{A1E946F5-2E8B-4C1C-BE14-39867C288FC0}" srcOrd="0" destOrd="4" presId="urn:microsoft.com/office/officeart/2005/8/layout/default"/>
    <dgm:cxn modelId="{AB22D861-7A8E-4838-886B-C5A5DE253640}" type="presOf" srcId="{AA5FC5EC-E9AE-4E95-8649-D6F556938E15}" destId="{A1E946F5-2E8B-4C1C-BE14-39867C288FC0}" srcOrd="0" destOrd="5" presId="urn:microsoft.com/office/officeart/2005/8/layout/default"/>
    <dgm:cxn modelId="{28BF656B-034E-4AC0-81D0-DE59DDA9D9FA}" type="presOf" srcId="{231FFDF2-F410-451D-A304-DD249D2AFF19}" destId="{48F16E24-E015-432B-BF98-96405454A993}" srcOrd="0" destOrd="2" presId="urn:microsoft.com/office/officeart/2005/8/layout/default"/>
    <dgm:cxn modelId="{47CA914D-520C-4FBF-96FF-EB2D63E83A0D}" type="presOf" srcId="{22499E47-8CB5-4225-91D0-739C1FE41FEA}" destId="{48F16E24-E015-432B-BF98-96405454A993}" srcOrd="0" destOrd="4" presId="urn:microsoft.com/office/officeart/2005/8/layout/default"/>
    <dgm:cxn modelId="{77476B73-A72F-4888-AB88-FC9CBBEA6024}" type="presOf" srcId="{D569C7D9-E85E-47B0-8F78-C5760A8D3F12}" destId="{48F16E24-E015-432B-BF98-96405454A993}" srcOrd="0" destOrd="0" presId="urn:microsoft.com/office/officeart/2005/8/layout/default"/>
    <dgm:cxn modelId="{61444355-9E3A-4222-9020-E61B73A17CB0}" type="presOf" srcId="{7F199A3C-9226-41CC-9B1B-2D3036AE8CA9}" destId="{A1E946F5-2E8B-4C1C-BE14-39867C288FC0}" srcOrd="0" destOrd="3" presId="urn:microsoft.com/office/officeart/2005/8/layout/default"/>
    <dgm:cxn modelId="{706A5C76-DF10-4FB9-B664-DC1917096A14}" type="presOf" srcId="{642F139C-BD91-4488-95DF-A0B06833452F}" destId="{48F16E24-E015-432B-BF98-96405454A993}" srcOrd="0" destOrd="3" presId="urn:microsoft.com/office/officeart/2005/8/layout/default"/>
    <dgm:cxn modelId="{5EB8C75A-AF31-41B0-BEEC-D9A7F1BEF661}" srcId="{D569C7D9-E85E-47B0-8F78-C5760A8D3F12}" destId="{231FFDF2-F410-451D-A304-DD249D2AFF19}" srcOrd="1" destOrd="0" parTransId="{7F48090E-980F-4897-8138-9886734A67B9}" sibTransId="{FDB3124F-1206-4567-8279-73640C66A4CF}"/>
    <dgm:cxn modelId="{AAA18380-B227-4898-B6A3-D01DAD90856E}" srcId="{F53BCE99-0F3D-4A55-A6CA-3275415F8748}" destId="{AA5FC5EC-E9AE-4E95-8649-D6F556938E15}" srcOrd="4" destOrd="0" parTransId="{B9B0420F-4D4D-4131-B30A-1E090BDC1611}" sibTransId="{4FFF1C2E-B32F-47C1-B498-7A9DF9BE96A1}"/>
    <dgm:cxn modelId="{DDB3AA8C-2E49-4BB1-960F-A44FC4EF45E4}" srcId="{F53BCE99-0F3D-4A55-A6CA-3275415F8748}" destId="{D3FBE19D-6A32-4415-95A3-AD4C29326579}" srcOrd="1" destOrd="0" parTransId="{9CE92ED2-BD7C-4AB3-8034-1F66CB93CFFF}" sibTransId="{1E189CC3-B07B-455F-A033-2865F475896D}"/>
    <dgm:cxn modelId="{182DB691-D1F7-47C4-A657-402392BADF69}" type="presOf" srcId="{28AA83BD-EEAE-4DFF-A052-3EA3EF670143}" destId="{48F16E24-E015-432B-BF98-96405454A993}" srcOrd="0" destOrd="5" presId="urn:microsoft.com/office/officeart/2005/8/layout/default"/>
    <dgm:cxn modelId="{EB4C6497-FC73-4E03-AFC1-DC43DA886531}" srcId="{F53BCE99-0F3D-4A55-A6CA-3275415F8748}" destId="{4C5315E2-FE87-4BCB-97A3-EA6B9139606F}" srcOrd="3" destOrd="0" parTransId="{55EEEA22-3DF0-46D0-B0C7-CBA5EB3866CB}" sibTransId="{B7A8FE4E-8B3E-4D0C-9CAB-37913276E05C}"/>
    <dgm:cxn modelId="{982B389B-9A97-4EAE-BE4A-FC1FD7B1F70E}" type="presOf" srcId="{A57746E9-FE18-4CA2-8942-F1C89CD39189}" destId="{953D7DF7-BC0A-4492-A4A7-49ECE80BDB6B}" srcOrd="0" destOrd="0" presId="urn:microsoft.com/office/officeart/2005/8/layout/default"/>
    <dgm:cxn modelId="{8FCC29B2-9BF1-4357-9C85-94DDAA0D090B}" srcId="{D569C7D9-E85E-47B0-8F78-C5760A8D3F12}" destId="{22499E47-8CB5-4225-91D0-739C1FE41FEA}" srcOrd="3" destOrd="0" parTransId="{169080AA-47A1-4153-B6E3-50A27F6A2833}" sibTransId="{E8088926-A82B-4F9C-9F38-DBA07B1B97E3}"/>
    <dgm:cxn modelId="{727FCBB8-C2BC-47C4-A4AA-3A6CCD98FB3B}" type="presOf" srcId="{D3FBE19D-6A32-4415-95A3-AD4C29326579}" destId="{A1E946F5-2E8B-4C1C-BE14-39867C288FC0}" srcOrd="0" destOrd="2" presId="urn:microsoft.com/office/officeart/2005/8/layout/default"/>
    <dgm:cxn modelId="{6846B8C6-8B0D-4C53-878C-B17EAB54983F}" srcId="{D569C7D9-E85E-47B0-8F78-C5760A8D3F12}" destId="{28AA83BD-EEAE-4DFF-A052-3EA3EF670143}" srcOrd="4" destOrd="0" parTransId="{FDB9E659-6312-4ADA-8BF1-58EAEE9761C3}" sibTransId="{053D46B1-B4D6-4AA1-9B6A-DC7C20F20DFC}"/>
    <dgm:cxn modelId="{CD6234CB-9CA6-45B7-B466-A49F63C3C649}" srcId="{F53BCE99-0F3D-4A55-A6CA-3275415F8748}" destId="{7F199A3C-9226-41CC-9B1B-2D3036AE8CA9}" srcOrd="2" destOrd="0" parTransId="{EA3D81B9-CCF4-4E79-887A-3436841128DC}" sibTransId="{E52CDA8B-7D8E-441A-BFD8-BDA816AF21FB}"/>
    <dgm:cxn modelId="{01682EDC-88C2-48F4-8C90-D45C6330E27B}" type="presOf" srcId="{F53BCE99-0F3D-4A55-A6CA-3275415F8748}" destId="{A1E946F5-2E8B-4C1C-BE14-39867C288FC0}" srcOrd="0" destOrd="0" presId="urn:microsoft.com/office/officeart/2005/8/layout/default"/>
    <dgm:cxn modelId="{8C504DE9-AD6E-4A32-AABC-2C4D8543825C}" type="presOf" srcId="{E475399C-8590-4162-AC86-2728BE538746}" destId="{48F16E24-E015-432B-BF98-96405454A993}" srcOrd="0" destOrd="1" presId="urn:microsoft.com/office/officeart/2005/8/layout/default"/>
    <dgm:cxn modelId="{BAD683EC-ADFB-4228-91CD-B5023A7D1981}" type="presOf" srcId="{7A0E5604-2DB2-46A8-B9F3-073DBDBE4F3C}" destId="{A1E946F5-2E8B-4C1C-BE14-39867C288FC0}" srcOrd="0" destOrd="1" presId="urn:microsoft.com/office/officeart/2005/8/layout/default"/>
    <dgm:cxn modelId="{7F962754-842D-4F03-A310-B51BF20DF34A}" type="presParOf" srcId="{953D7DF7-BC0A-4492-A4A7-49ECE80BDB6B}" destId="{A1E946F5-2E8B-4C1C-BE14-39867C288FC0}" srcOrd="0" destOrd="0" presId="urn:microsoft.com/office/officeart/2005/8/layout/default"/>
    <dgm:cxn modelId="{CC49FFF8-A783-4B36-8DB2-84AFF653C539}" type="presParOf" srcId="{953D7DF7-BC0A-4492-A4A7-49ECE80BDB6B}" destId="{46F8BC90-4893-4005-A51F-E9FA664CD1C0}" srcOrd="1" destOrd="0" presId="urn:microsoft.com/office/officeart/2005/8/layout/default"/>
    <dgm:cxn modelId="{51F97612-2EA8-4E17-B67A-7465CF7DB2D0}" type="presParOf" srcId="{953D7DF7-BC0A-4492-A4A7-49ECE80BDB6B}" destId="{48F16E24-E015-432B-BF98-96405454A99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AED7BE62-5731-4210-BEB6-1F09A6BC2534}" type="presOf" srcId="{788F0D31-A80C-4763-B318-11944289941D}" destId="{28A32160-6478-43BF-AECA-9D6BB184473B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4A72EF9A-99DF-4635-86B8-4DF822E81A77}" type="presOf" srcId="{6B687F2A-95BB-42D4-A283-F576631371EC}" destId="{0732A1E8-F4CB-4533-99CF-01032F2E6F9D}" srcOrd="0" destOrd="0" presId="urn:microsoft.com/office/officeart/2005/8/layout/hChevron3"/>
    <dgm:cxn modelId="{088943A2-F606-498D-91E0-7F87C5406206}" type="presOf" srcId="{8C0E0EE9-34A9-4A38-BDC8-D991BD7D4B99}" destId="{D2AECAE3-113A-4E6C-AE5B-8AFBCB789975}" srcOrd="0" destOrd="0" presId="urn:microsoft.com/office/officeart/2005/8/layout/hChevron3"/>
    <dgm:cxn modelId="{FFC54CAA-0127-4570-A142-383AF3898A57}" type="presOf" srcId="{47095CB5-DF7D-4855-991D-2525D8A0F847}" destId="{1318FE66-E289-45FD-9208-13DE57237F9E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3B6E48C5-CE93-481D-808F-DA3DBA2F5CC6}" type="presOf" srcId="{CCEF107D-AE64-4D69-A5CB-D1E12AB96943}" destId="{3DA85142-A1BF-4073-AE57-BF52A4BE7FC6}" srcOrd="0" destOrd="0" presId="urn:microsoft.com/office/officeart/2005/8/layout/hChevron3"/>
    <dgm:cxn modelId="{2477D9D4-9C77-482B-AD20-00FBDC897920}" type="presOf" srcId="{1F35D1E9-709D-436D-AEBF-EDEE14B4252A}" destId="{79438C5A-884A-482C-A4CD-50FB629582D3}" srcOrd="0" destOrd="0" presId="urn:microsoft.com/office/officeart/2005/8/layout/hChevron3"/>
    <dgm:cxn modelId="{4DA33FA3-C52D-4112-82CD-EAC8557FCB60}" type="presParOf" srcId="{D2AECAE3-113A-4E6C-AE5B-8AFBCB789975}" destId="{28A32160-6478-43BF-AECA-9D6BB184473B}" srcOrd="0" destOrd="0" presId="urn:microsoft.com/office/officeart/2005/8/layout/hChevron3"/>
    <dgm:cxn modelId="{2C43F2FF-C8E9-4271-8EE3-27EC83AC9AD7}" type="presParOf" srcId="{D2AECAE3-113A-4E6C-AE5B-8AFBCB789975}" destId="{7EF0BF82-FF6B-42C9-9CDE-14F650100AFB}" srcOrd="1" destOrd="0" presId="urn:microsoft.com/office/officeart/2005/8/layout/hChevron3"/>
    <dgm:cxn modelId="{5643660D-0E38-4FF6-B00F-AD1EC0021720}" type="presParOf" srcId="{D2AECAE3-113A-4E6C-AE5B-8AFBCB789975}" destId="{0732A1E8-F4CB-4533-99CF-01032F2E6F9D}" srcOrd="2" destOrd="0" presId="urn:microsoft.com/office/officeart/2005/8/layout/hChevron3"/>
    <dgm:cxn modelId="{407F79E6-F752-4AF8-B65A-F0B66FC3D6B9}" type="presParOf" srcId="{D2AECAE3-113A-4E6C-AE5B-8AFBCB789975}" destId="{9D54F607-6519-4ADC-A272-9EEA822F9094}" srcOrd="3" destOrd="0" presId="urn:microsoft.com/office/officeart/2005/8/layout/hChevron3"/>
    <dgm:cxn modelId="{D837B129-FD4E-4664-A707-6901BE42BAF5}" type="presParOf" srcId="{D2AECAE3-113A-4E6C-AE5B-8AFBCB789975}" destId="{79438C5A-884A-482C-A4CD-50FB629582D3}" srcOrd="4" destOrd="0" presId="urn:microsoft.com/office/officeart/2005/8/layout/hChevron3"/>
    <dgm:cxn modelId="{7335D9A1-7F1A-4432-BC6F-02A7320AF9A3}" type="presParOf" srcId="{D2AECAE3-113A-4E6C-AE5B-8AFBCB789975}" destId="{F9778533-847A-4693-95DF-D0A293D9E7DA}" srcOrd="5" destOrd="0" presId="urn:microsoft.com/office/officeart/2005/8/layout/hChevron3"/>
    <dgm:cxn modelId="{B5FDFEF2-19FA-4354-9C4D-A49789034111}" type="presParOf" srcId="{D2AECAE3-113A-4E6C-AE5B-8AFBCB789975}" destId="{3DA85142-A1BF-4073-AE57-BF52A4BE7FC6}" srcOrd="6" destOrd="0" presId="urn:microsoft.com/office/officeart/2005/8/layout/hChevron3"/>
    <dgm:cxn modelId="{024FA634-490B-483E-9D31-41C6BA933F29}" type="presParOf" srcId="{D2AECAE3-113A-4E6C-AE5B-8AFBCB789975}" destId="{00965401-2AB7-473C-95D3-8572106CDAD5}" srcOrd="7" destOrd="0" presId="urn:microsoft.com/office/officeart/2005/8/layout/hChevron3"/>
    <dgm:cxn modelId="{4BD16B11-9E73-41B5-BD93-DC393D1CBD1C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30BA83-3D1B-445C-BE35-D698A028ECB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91E37166-74FF-4E38-AE9F-D3F9F94B3551}">
      <dgm:prSet phldrT="[Text]"/>
      <dgm:spPr/>
      <dgm:t>
        <a:bodyPr/>
        <a:lstStyle/>
        <a:p>
          <a:r>
            <a:rPr lang="es-AR" b="1" dirty="0"/>
            <a:t>Los ratios no se miran en soledad</a:t>
          </a:r>
        </a:p>
      </dgm:t>
    </dgm:pt>
    <dgm:pt modelId="{039E28DC-CA05-470D-A4FA-B8BDD4AEC178}" type="parTrans" cxnId="{1725421B-4C31-4223-B513-18E0B3686C5B}">
      <dgm:prSet/>
      <dgm:spPr/>
      <dgm:t>
        <a:bodyPr/>
        <a:lstStyle/>
        <a:p>
          <a:endParaRPr lang="es-AR"/>
        </a:p>
      </dgm:t>
    </dgm:pt>
    <dgm:pt modelId="{5338343D-4900-4813-9747-E941940E499A}" type="sibTrans" cxnId="{1725421B-4C31-4223-B513-18E0B3686C5B}">
      <dgm:prSet/>
      <dgm:spPr/>
      <dgm:t>
        <a:bodyPr/>
        <a:lstStyle/>
        <a:p>
          <a:endParaRPr lang="es-AR"/>
        </a:p>
      </dgm:t>
    </dgm:pt>
    <dgm:pt modelId="{E7373F73-FCE0-44B5-BBF5-4F0E6687EABD}">
      <dgm:prSet phldrT="[Text]"/>
      <dgm:spPr/>
      <dgm:t>
        <a:bodyPr/>
        <a:lstStyle/>
        <a:p>
          <a:r>
            <a:rPr lang="es-AR" b="1" dirty="0"/>
            <a:t>No dejan de ser ratios</a:t>
          </a:r>
        </a:p>
      </dgm:t>
    </dgm:pt>
    <dgm:pt modelId="{AEDC860A-7888-4310-A043-5E7FF6A09CDD}" type="parTrans" cxnId="{EF188CFA-9EE8-4505-9812-85105E928C51}">
      <dgm:prSet/>
      <dgm:spPr/>
      <dgm:t>
        <a:bodyPr/>
        <a:lstStyle/>
        <a:p>
          <a:endParaRPr lang="es-AR"/>
        </a:p>
      </dgm:t>
    </dgm:pt>
    <dgm:pt modelId="{9710337B-A4F9-4595-BD20-03601EAB7DEB}" type="sibTrans" cxnId="{EF188CFA-9EE8-4505-9812-85105E928C51}">
      <dgm:prSet/>
      <dgm:spPr/>
      <dgm:t>
        <a:bodyPr/>
        <a:lstStyle/>
        <a:p>
          <a:endParaRPr lang="es-AR"/>
        </a:p>
      </dgm:t>
    </dgm:pt>
    <dgm:pt modelId="{01C41E01-CA97-4AA5-825E-393A72B33475}">
      <dgm:prSet phldrT="[Text]"/>
      <dgm:spPr/>
      <dgm:t>
        <a:bodyPr/>
        <a:lstStyle/>
        <a:p>
          <a:r>
            <a:rPr lang="es-AR" b="1" dirty="0"/>
            <a:t>¿Con qué números me alarmo?</a:t>
          </a:r>
        </a:p>
      </dgm:t>
    </dgm:pt>
    <dgm:pt modelId="{94C52D97-A803-45CA-9FFD-23AC241E012D}" type="parTrans" cxnId="{83E09538-E739-4540-AF3D-75A25114044A}">
      <dgm:prSet/>
      <dgm:spPr/>
      <dgm:t>
        <a:bodyPr/>
        <a:lstStyle/>
        <a:p>
          <a:endParaRPr lang="es-AR"/>
        </a:p>
      </dgm:t>
    </dgm:pt>
    <dgm:pt modelId="{B5CBC169-A7D0-4263-9D9D-74C7B989C604}" type="sibTrans" cxnId="{83E09538-E739-4540-AF3D-75A25114044A}">
      <dgm:prSet/>
      <dgm:spPr/>
      <dgm:t>
        <a:bodyPr/>
        <a:lstStyle/>
        <a:p>
          <a:endParaRPr lang="es-AR"/>
        </a:p>
      </dgm:t>
    </dgm:pt>
    <dgm:pt modelId="{703A8A2C-D0E4-498E-AAD5-158E6B4E8E27}">
      <dgm:prSet phldrT="[Text]"/>
      <dgm:spPr/>
      <dgm:t>
        <a:bodyPr/>
        <a:lstStyle/>
        <a:p>
          <a:r>
            <a:rPr lang="es-AR" dirty="0"/>
            <a:t>Se miran en su totalidad. Algunos puedan dar mejor que otros, hay que entender todo lo que está pasando</a:t>
          </a:r>
        </a:p>
      </dgm:t>
    </dgm:pt>
    <dgm:pt modelId="{116343E1-768B-4DB0-9A71-91CCE7859D76}" type="parTrans" cxnId="{4902BD33-D0E5-4C73-987E-16B27234D53F}">
      <dgm:prSet/>
      <dgm:spPr/>
      <dgm:t>
        <a:bodyPr/>
        <a:lstStyle/>
        <a:p>
          <a:endParaRPr lang="es-AR"/>
        </a:p>
      </dgm:t>
    </dgm:pt>
    <dgm:pt modelId="{E1348083-752C-4805-A6A7-73BCC213BB8F}" type="sibTrans" cxnId="{4902BD33-D0E5-4C73-987E-16B27234D53F}">
      <dgm:prSet/>
      <dgm:spPr/>
      <dgm:t>
        <a:bodyPr/>
        <a:lstStyle/>
        <a:p>
          <a:endParaRPr lang="es-AR"/>
        </a:p>
      </dgm:t>
    </dgm:pt>
    <dgm:pt modelId="{156AD742-B729-4228-B298-54F9DFF8D2BF}">
      <dgm:prSet phldrT="[Text]"/>
      <dgm:spPr/>
      <dgm:t>
        <a:bodyPr/>
        <a:lstStyle/>
        <a:p>
          <a:r>
            <a:rPr lang="es-AR" dirty="0"/>
            <a:t>La compañía puede tener momentos. Los ratios pueden ser excepcionales por alguna razón. </a:t>
          </a:r>
        </a:p>
      </dgm:t>
    </dgm:pt>
    <dgm:pt modelId="{AD976076-FA1A-4948-800A-4B905419326F}" type="parTrans" cxnId="{C54CAB8A-4B15-431B-BC24-4D1EB4394E4F}">
      <dgm:prSet/>
      <dgm:spPr/>
      <dgm:t>
        <a:bodyPr/>
        <a:lstStyle/>
        <a:p>
          <a:endParaRPr lang="es-AR"/>
        </a:p>
      </dgm:t>
    </dgm:pt>
    <dgm:pt modelId="{3A9945A4-C44D-47AA-8FD7-145B85A11FF2}" type="sibTrans" cxnId="{C54CAB8A-4B15-431B-BC24-4D1EB4394E4F}">
      <dgm:prSet/>
      <dgm:spPr/>
      <dgm:t>
        <a:bodyPr/>
        <a:lstStyle/>
        <a:p>
          <a:endParaRPr lang="es-AR"/>
        </a:p>
      </dgm:t>
    </dgm:pt>
    <dgm:pt modelId="{6023CA93-F7DD-4A54-A41C-BB417BE49448}">
      <dgm:prSet phldrT="[Text]"/>
      <dgm:spPr/>
      <dgm:t>
        <a:bodyPr/>
        <a:lstStyle/>
        <a:p>
          <a:r>
            <a:rPr lang="es-AR" dirty="0" err="1"/>
            <a:t>Debt</a:t>
          </a:r>
          <a:r>
            <a:rPr lang="es-AR" dirty="0"/>
            <a:t>/EBITDA :</a:t>
          </a:r>
        </a:p>
      </dgm:t>
    </dgm:pt>
    <dgm:pt modelId="{616A3493-B772-4FEA-8632-11FE5ECAD750}" type="parTrans" cxnId="{D8891427-C580-4808-831B-F0733DD4733B}">
      <dgm:prSet/>
      <dgm:spPr/>
      <dgm:t>
        <a:bodyPr/>
        <a:lstStyle/>
        <a:p>
          <a:endParaRPr lang="es-AR"/>
        </a:p>
      </dgm:t>
    </dgm:pt>
    <dgm:pt modelId="{8CE986F5-62FF-43F0-B389-FAA58F9E789B}" type="sibTrans" cxnId="{D8891427-C580-4808-831B-F0733DD4733B}">
      <dgm:prSet/>
      <dgm:spPr/>
      <dgm:t>
        <a:bodyPr/>
        <a:lstStyle/>
        <a:p>
          <a:endParaRPr lang="es-AR"/>
        </a:p>
      </dgm:t>
    </dgm:pt>
    <dgm:pt modelId="{587E5F1C-9CF5-4ADE-A6FC-AFD04F4247E6}">
      <dgm:prSet phldrT="[Text]"/>
      <dgm:spPr/>
      <dgm:t>
        <a:bodyPr/>
        <a:lstStyle/>
        <a:p>
          <a:r>
            <a:rPr lang="es-AR" dirty="0"/>
            <a:t>&lt;1 : Poco apalancado</a:t>
          </a:r>
        </a:p>
      </dgm:t>
    </dgm:pt>
    <dgm:pt modelId="{4D5327CA-9FAA-4EF3-87E8-E01956CEEF81}" type="parTrans" cxnId="{019BABA6-4F0F-420C-BF94-D271F2B20A0B}">
      <dgm:prSet/>
      <dgm:spPr/>
      <dgm:t>
        <a:bodyPr/>
        <a:lstStyle/>
        <a:p>
          <a:endParaRPr lang="es-AR"/>
        </a:p>
      </dgm:t>
    </dgm:pt>
    <dgm:pt modelId="{B64D0881-E523-4A95-87B5-B0212B74BCCE}" type="sibTrans" cxnId="{019BABA6-4F0F-420C-BF94-D271F2B20A0B}">
      <dgm:prSet/>
      <dgm:spPr/>
      <dgm:t>
        <a:bodyPr/>
        <a:lstStyle/>
        <a:p>
          <a:endParaRPr lang="es-AR"/>
        </a:p>
      </dgm:t>
    </dgm:pt>
    <dgm:pt modelId="{CBFD6E7C-89A8-46CE-81E9-1D7F18148BFE}">
      <dgm:prSet phldrT="[Text]"/>
      <dgm:spPr/>
      <dgm:t>
        <a:bodyPr/>
        <a:lstStyle/>
        <a:p>
          <a:r>
            <a:rPr lang="es-AR" dirty="0"/>
            <a:t>&gt;3: muy apalancado</a:t>
          </a:r>
        </a:p>
      </dgm:t>
    </dgm:pt>
    <dgm:pt modelId="{BA992306-A0A9-481A-B898-CA179BB9C8C4}" type="parTrans" cxnId="{2E62D010-511A-48CE-8A2C-80B934A32E75}">
      <dgm:prSet/>
      <dgm:spPr/>
      <dgm:t>
        <a:bodyPr/>
        <a:lstStyle/>
        <a:p>
          <a:endParaRPr lang="es-AR"/>
        </a:p>
      </dgm:t>
    </dgm:pt>
    <dgm:pt modelId="{D3041046-9BE5-4F0D-ADF5-FD386BDD4A78}" type="sibTrans" cxnId="{2E62D010-511A-48CE-8A2C-80B934A32E75}">
      <dgm:prSet/>
      <dgm:spPr/>
      <dgm:t>
        <a:bodyPr/>
        <a:lstStyle/>
        <a:p>
          <a:endParaRPr lang="es-AR"/>
        </a:p>
      </dgm:t>
    </dgm:pt>
    <dgm:pt modelId="{827C5815-870E-4132-B640-B5C131CBB090}">
      <dgm:prSet phldrT="[Text]"/>
      <dgm:spPr/>
      <dgm:t>
        <a:bodyPr/>
        <a:lstStyle/>
        <a:p>
          <a:r>
            <a:rPr lang="es-AR" dirty="0"/>
            <a:t>&gt;4: peligrosamente apalancado</a:t>
          </a:r>
        </a:p>
      </dgm:t>
    </dgm:pt>
    <dgm:pt modelId="{C8E8029A-D1B4-44BE-A131-9A0835443A35}" type="parTrans" cxnId="{238E4C54-910A-4E39-93CB-721D57D1AEDA}">
      <dgm:prSet/>
      <dgm:spPr/>
      <dgm:t>
        <a:bodyPr/>
        <a:lstStyle/>
        <a:p>
          <a:endParaRPr lang="es-AR"/>
        </a:p>
      </dgm:t>
    </dgm:pt>
    <dgm:pt modelId="{2082CAB1-E48B-4F35-BE4B-524F567F5ADD}" type="sibTrans" cxnId="{238E4C54-910A-4E39-93CB-721D57D1AEDA}">
      <dgm:prSet/>
      <dgm:spPr/>
      <dgm:t>
        <a:bodyPr/>
        <a:lstStyle/>
        <a:p>
          <a:endParaRPr lang="es-AR"/>
        </a:p>
      </dgm:t>
    </dgm:pt>
    <dgm:pt modelId="{571188DC-C9B4-4179-85A2-4142291EF802}">
      <dgm:prSet phldrT="[Text]"/>
      <dgm:spPr/>
      <dgm:t>
        <a:bodyPr/>
        <a:lstStyle/>
        <a:p>
          <a:r>
            <a:rPr lang="es-AR" dirty="0"/>
            <a:t>Pasivo/PN:</a:t>
          </a:r>
        </a:p>
      </dgm:t>
    </dgm:pt>
    <dgm:pt modelId="{9B23C75F-EDB6-4944-9FE3-D9DFEF57D861}" type="parTrans" cxnId="{5B022A08-54E9-4BDC-95B8-A39341AD551D}">
      <dgm:prSet/>
      <dgm:spPr/>
      <dgm:t>
        <a:bodyPr/>
        <a:lstStyle/>
        <a:p>
          <a:endParaRPr lang="es-AR"/>
        </a:p>
      </dgm:t>
    </dgm:pt>
    <dgm:pt modelId="{17865A98-7B2C-414F-B246-10FFF18BEC9E}" type="sibTrans" cxnId="{5B022A08-54E9-4BDC-95B8-A39341AD551D}">
      <dgm:prSet/>
      <dgm:spPr/>
      <dgm:t>
        <a:bodyPr/>
        <a:lstStyle/>
        <a:p>
          <a:endParaRPr lang="es-AR"/>
        </a:p>
      </dgm:t>
    </dgm:pt>
    <dgm:pt modelId="{498AC237-B8C8-41A6-802F-36937E327E33}">
      <dgm:prSet phldrT="[Text]"/>
      <dgm:spPr/>
      <dgm:t>
        <a:bodyPr/>
        <a:lstStyle/>
        <a:p>
          <a:r>
            <a:rPr lang="es-AR" dirty="0"/>
            <a:t>&lt;1: Poco apalancado</a:t>
          </a:r>
        </a:p>
      </dgm:t>
    </dgm:pt>
    <dgm:pt modelId="{379E0550-6A7E-4476-8C34-EF3F2282057A}" type="parTrans" cxnId="{F76D7D4B-4975-49FE-A952-B639A1EAED03}">
      <dgm:prSet/>
      <dgm:spPr/>
      <dgm:t>
        <a:bodyPr/>
        <a:lstStyle/>
        <a:p>
          <a:endParaRPr lang="es-AR"/>
        </a:p>
      </dgm:t>
    </dgm:pt>
    <dgm:pt modelId="{9C3E367B-B68D-4C78-905C-7A0E5432D358}" type="sibTrans" cxnId="{F76D7D4B-4975-49FE-A952-B639A1EAED03}">
      <dgm:prSet/>
      <dgm:spPr/>
      <dgm:t>
        <a:bodyPr/>
        <a:lstStyle/>
        <a:p>
          <a:endParaRPr lang="es-AR"/>
        </a:p>
      </dgm:t>
    </dgm:pt>
    <dgm:pt modelId="{5DFB801F-0CED-4887-A1B9-6B27E0F9BE11}">
      <dgm:prSet phldrT="[Text]"/>
      <dgm:spPr/>
      <dgm:t>
        <a:bodyPr/>
        <a:lstStyle/>
        <a:p>
          <a:r>
            <a:rPr lang="es-AR" dirty="0"/>
            <a:t>&gt;2: Muy apalancado</a:t>
          </a:r>
        </a:p>
      </dgm:t>
    </dgm:pt>
    <dgm:pt modelId="{58AC18DC-6535-4C6C-9C31-A65073D7006E}" type="parTrans" cxnId="{C5582418-6F56-4952-8BEC-8D84F236FB99}">
      <dgm:prSet/>
      <dgm:spPr/>
      <dgm:t>
        <a:bodyPr/>
        <a:lstStyle/>
        <a:p>
          <a:endParaRPr lang="es-AR"/>
        </a:p>
      </dgm:t>
    </dgm:pt>
    <dgm:pt modelId="{3E3FF411-5D3D-4B5F-8DE1-98EB4D1E6C89}" type="sibTrans" cxnId="{C5582418-6F56-4952-8BEC-8D84F236FB99}">
      <dgm:prSet/>
      <dgm:spPr/>
      <dgm:t>
        <a:bodyPr/>
        <a:lstStyle/>
        <a:p>
          <a:endParaRPr lang="es-AR"/>
        </a:p>
      </dgm:t>
    </dgm:pt>
    <dgm:pt modelId="{C8641A78-F1FE-4E75-A3CE-D2FAA67E25F7}" type="pres">
      <dgm:prSet presAssocID="{1C30BA83-3D1B-445C-BE35-D698A028ECB0}" presName="linear" presStyleCnt="0">
        <dgm:presLayoutVars>
          <dgm:dir/>
          <dgm:animLvl val="lvl"/>
          <dgm:resizeHandles val="exact"/>
        </dgm:presLayoutVars>
      </dgm:prSet>
      <dgm:spPr/>
    </dgm:pt>
    <dgm:pt modelId="{7778636A-6AD2-4657-8964-54C03CC0DFB2}" type="pres">
      <dgm:prSet presAssocID="{91E37166-74FF-4E38-AE9F-D3F9F94B3551}" presName="parentLin" presStyleCnt="0"/>
      <dgm:spPr/>
    </dgm:pt>
    <dgm:pt modelId="{9852E911-79D5-426C-B56A-BDD7532558D8}" type="pres">
      <dgm:prSet presAssocID="{91E37166-74FF-4E38-AE9F-D3F9F94B3551}" presName="parentLeftMargin" presStyleLbl="node1" presStyleIdx="0" presStyleCnt="3"/>
      <dgm:spPr/>
    </dgm:pt>
    <dgm:pt modelId="{25F2CC53-6054-42FA-A258-9ABD2ED9DE2B}" type="pres">
      <dgm:prSet presAssocID="{91E37166-74FF-4E38-AE9F-D3F9F94B35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82BFEA-B534-4B1E-BFB7-087A37D436AC}" type="pres">
      <dgm:prSet presAssocID="{91E37166-74FF-4E38-AE9F-D3F9F94B3551}" presName="negativeSpace" presStyleCnt="0"/>
      <dgm:spPr/>
    </dgm:pt>
    <dgm:pt modelId="{2D151F27-DC4D-407F-8EE6-1334C0879EDC}" type="pres">
      <dgm:prSet presAssocID="{91E37166-74FF-4E38-AE9F-D3F9F94B3551}" presName="childText" presStyleLbl="conFgAcc1" presStyleIdx="0" presStyleCnt="3">
        <dgm:presLayoutVars>
          <dgm:bulletEnabled val="1"/>
        </dgm:presLayoutVars>
      </dgm:prSet>
      <dgm:spPr/>
    </dgm:pt>
    <dgm:pt modelId="{B81620B6-C453-4BA0-A6BE-96E7AE1AE971}" type="pres">
      <dgm:prSet presAssocID="{5338343D-4900-4813-9747-E941940E499A}" presName="spaceBetweenRectangles" presStyleCnt="0"/>
      <dgm:spPr/>
    </dgm:pt>
    <dgm:pt modelId="{96D7C94A-22A1-4708-AD99-DABBBA0C506F}" type="pres">
      <dgm:prSet presAssocID="{E7373F73-FCE0-44B5-BBF5-4F0E6687EABD}" presName="parentLin" presStyleCnt="0"/>
      <dgm:spPr/>
    </dgm:pt>
    <dgm:pt modelId="{A25EB506-9F77-4879-ABB5-D7CEE68E6C19}" type="pres">
      <dgm:prSet presAssocID="{E7373F73-FCE0-44B5-BBF5-4F0E6687EABD}" presName="parentLeftMargin" presStyleLbl="node1" presStyleIdx="0" presStyleCnt="3"/>
      <dgm:spPr/>
    </dgm:pt>
    <dgm:pt modelId="{22DC0964-EE8D-44C7-93DA-B9ADEBDE97C1}" type="pres">
      <dgm:prSet presAssocID="{E7373F73-FCE0-44B5-BBF5-4F0E6687EA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B679D8F-4EF4-4701-9124-4183CE5FED1E}" type="pres">
      <dgm:prSet presAssocID="{E7373F73-FCE0-44B5-BBF5-4F0E6687EABD}" presName="negativeSpace" presStyleCnt="0"/>
      <dgm:spPr/>
    </dgm:pt>
    <dgm:pt modelId="{9C539ABC-9676-4B2D-BB8D-452A298453F3}" type="pres">
      <dgm:prSet presAssocID="{E7373F73-FCE0-44B5-BBF5-4F0E6687EABD}" presName="childText" presStyleLbl="conFgAcc1" presStyleIdx="1" presStyleCnt="3">
        <dgm:presLayoutVars>
          <dgm:bulletEnabled val="1"/>
        </dgm:presLayoutVars>
      </dgm:prSet>
      <dgm:spPr/>
    </dgm:pt>
    <dgm:pt modelId="{C06ADB37-2CD3-4078-8101-F0AA25F0980B}" type="pres">
      <dgm:prSet presAssocID="{9710337B-A4F9-4595-BD20-03601EAB7DEB}" presName="spaceBetweenRectangles" presStyleCnt="0"/>
      <dgm:spPr/>
    </dgm:pt>
    <dgm:pt modelId="{9D7CA21C-01D0-4074-B77C-EEEF29E13891}" type="pres">
      <dgm:prSet presAssocID="{01C41E01-CA97-4AA5-825E-393A72B33475}" presName="parentLin" presStyleCnt="0"/>
      <dgm:spPr/>
    </dgm:pt>
    <dgm:pt modelId="{C92E878F-082F-49CB-96CE-CE1F50B9D956}" type="pres">
      <dgm:prSet presAssocID="{01C41E01-CA97-4AA5-825E-393A72B33475}" presName="parentLeftMargin" presStyleLbl="node1" presStyleIdx="1" presStyleCnt="3"/>
      <dgm:spPr/>
    </dgm:pt>
    <dgm:pt modelId="{67573A21-F5D1-47A6-A75D-DDD2B1083B4A}" type="pres">
      <dgm:prSet presAssocID="{01C41E01-CA97-4AA5-825E-393A72B3347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958B0AC-096B-42B1-B2D3-7E842FF5E1AA}" type="pres">
      <dgm:prSet presAssocID="{01C41E01-CA97-4AA5-825E-393A72B33475}" presName="negativeSpace" presStyleCnt="0"/>
      <dgm:spPr/>
    </dgm:pt>
    <dgm:pt modelId="{32063E91-86DE-4BC9-91C4-C2D26ACD43F1}" type="pres">
      <dgm:prSet presAssocID="{01C41E01-CA97-4AA5-825E-393A72B33475}" presName="childText" presStyleLbl="conFgAcc1" presStyleIdx="2" presStyleCnt="3" custLinFactNeighborY="-6623">
        <dgm:presLayoutVars>
          <dgm:bulletEnabled val="1"/>
        </dgm:presLayoutVars>
      </dgm:prSet>
      <dgm:spPr/>
    </dgm:pt>
  </dgm:ptLst>
  <dgm:cxnLst>
    <dgm:cxn modelId="{5B022A08-54E9-4BDC-95B8-A39341AD551D}" srcId="{01C41E01-CA97-4AA5-825E-393A72B33475}" destId="{571188DC-C9B4-4179-85A2-4142291EF802}" srcOrd="0" destOrd="0" parTransId="{9B23C75F-EDB6-4944-9FE3-D9DFEF57D861}" sibTransId="{17865A98-7B2C-414F-B246-10FFF18BEC9E}"/>
    <dgm:cxn modelId="{2E62D010-511A-48CE-8A2C-80B934A32E75}" srcId="{6023CA93-F7DD-4A54-A41C-BB417BE49448}" destId="{CBFD6E7C-89A8-46CE-81E9-1D7F18148BFE}" srcOrd="1" destOrd="0" parTransId="{BA992306-A0A9-481A-B898-CA179BB9C8C4}" sibTransId="{D3041046-9BE5-4F0D-ADF5-FD386BDD4A78}"/>
    <dgm:cxn modelId="{ADAB9712-429E-48BA-988C-14150D67BAF0}" type="presOf" srcId="{01C41E01-CA97-4AA5-825E-393A72B33475}" destId="{C92E878F-082F-49CB-96CE-CE1F50B9D956}" srcOrd="0" destOrd="0" presId="urn:microsoft.com/office/officeart/2005/8/layout/list1"/>
    <dgm:cxn modelId="{44EA4314-0AB3-45B0-B3E4-438580EBD413}" type="presOf" srcId="{156AD742-B729-4228-B298-54F9DFF8D2BF}" destId="{9C539ABC-9676-4B2D-BB8D-452A298453F3}" srcOrd="0" destOrd="0" presId="urn:microsoft.com/office/officeart/2005/8/layout/list1"/>
    <dgm:cxn modelId="{2785BC16-E9A5-451D-92CB-D52AC6D6587A}" type="presOf" srcId="{91E37166-74FF-4E38-AE9F-D3F9F94B3551}" destId="{9852E911-79D5-426C-B56A-BDD7532558D8}" srcOrd="0" destOrd="0" presId="urn:microsoft.com/office/officeart/2005/8/layout/list1"/>
    <dgm:cxn modelId="{C5582418-6F56-4952-8BEC-8D84F236FB99}" srcId="{571188DC-C9B4-4179-85A2-4142291EF802}" destId="{5DFB801F-0CED-4887-A1B9-6B27E0F9BE11}" srcOrd="1" destOrd="0" parTransId="{58AC18DC-6535-4C6C-9C31-A65073D7006E}" sibTransId="{3E3FF411-5D3D-4B5F-8DE1-98EB4D1E6C89}"/>
    <dgm:cxn modelId="{830D251B-8393-4F55-AB45-996DD3D68D2E}" type="presOf" srcId="{6023CA93-F7DD-4A54-A41C-BB417BE49448}" destId="{32063E91-86DE-4BC9-91C4-C2D26ACD43F1}" srcOrd="0" destOrd="3" presId="urn:microsoft.com/office/officeart/2005/8/layout/list1"/>
    <dgm:cxn modelId="{1725421B-4C31-4223-B513-18E0B3686C5B}" srcId="{1C30BA83-3D1B-445C-BE35-D698A028ECB0}" destId="{91E37166-74FF-4E38-AE9F-D3F9F94B3551}" srcOrd="0" destOrd="0" parTransId="{039E28DC-CA05-470D-A4FA-B8BDD4AEC178}" sibTransId="{5338343D-4900-4813-9747-E941940E499A}"/>
    <dgm:cxn modelId="{82629525-9330-4365-8874-C581941CBBC2}" type="presOf" srcId="{827C5815-870E-4132-B640-B5C131CBB090}" destId="{32063E91-86DE-4BC9-91C4-C2D26ACD43F1}" srcOrd="0" destOrd="6" presId="urn:microsoft.com/office/officeart/2005/8/layout/list1"/>
    <dgm:cxn modelId="{D8891427-C580-4808-831B-F0733DD4733B}" srcId="{01C41E01-CA97-4AA5-825E-393A72B33475}" destId="{6023CA93-F7DD-4A54-A41C-BB417BE49448}" srcOrd="1" destOrd="0" parTransId="{616A3493-B772-4FEA-8632-11FE5ECAD750}" sibTransId="{8CE986F5-62FF-43F0-B389-FAA58F9E789B}"/>
    <dgm:cxn modelId="{16AF7032-C082-4ACE-9B49-0A0AA39A20B2}" type="presOf" srcId="{01C41E01-CA97-4AA5-825E-393A72B33475}" destId="{67573A21-F5D1-47A6-A75D-DDD2B1083B4A}" srcOrd="1" destOrd="0" presId="urn:microsoft.com/office/officeart/2005/8/layout/list1"/>
    <dgm:cxn modelId="{4902BD33-D0E5-4C73-987E-16B27234D53F}" srcId="{91E37166-74FF-4E38-AE9F-D3F9F94B3551}" destId="{703A8A2C-D0E4-498E-AAD5-158E6B4E8E27}" srcOrd="0" destOrd="0" parTransId="{116343E1-768B-4DB0-9A71-91CCE7859D76}" sibTransId="{E1348083-752C-4805-A6A7-73BCC213BB8F}"/>
    <dgm:cxn modelId="{83E09538-E739-4540-AF3D-75A25114044A}" srcId="{1C30BA83-3D1B-445C-BE35-D698A028ECB0}" destId="{01C41E01-CA97-4AA5-825E-393A72B33475}" srcOrd="2" destOrd="0" parTransId="{94C52D97-A803-45CA-9FFD-23AC241E012D}" sibTransId="{B5CBC169-A7D0-4263-9D9D-74C7B989C604}"/>
    <dgm:cxn modelId="{7CF7183B-959C-4CB9-8771-2D84EA49E2F5}" type="presOf" srcId="{571188DC-C9B4-4179-85A2-4142291EF802}" destId="{32063E91-86DE-4BC9-91C4-C2D26ACD43F1}" srcOrd="0" destOrd="0" presId="urn:microsoft.com/office/officeart/2005/8/layout/list1"/>
    <dgm:cxn modelId="{F76D7D4B-4975-49FE-A952-B639A1EAED03}" srcId="{571188DC-C9B4-4179-85A2-4142291EF802}" destId="{498AC237-B8C8-41A6-802F-36937E327E33}" srcOrd="0" destOrd="0" parTransId="{379E0550-6A7E-4476-8C34-EF3F2282057A}" sibTransId="{9C3E367B-B68D-4C78-905C-7A0E5432D358}"/>
    <dgm:cxn modelId="{71EC5571-6D1A-45C8-959A-E1CB5C3ACF93}" type="presOf" srcId="{CBFD6E7C-89A8-46CE-81E9-1D7F18148BFE}" destId="{32063E91-86DE-4BC9-91C4-C2D26ACD43F1}" srcOrd="0" destOrd="5" presId="urn:microsoft.com/office/officeart/2005/8/layout/list1"/>
    <dgm:cxn modelId="{238E4C54-910A-4E39-93CB-721D57D1AEDA}" srcId="{6023CA93-F7DD-4A54-A41C-BB417BE49448}" destId="{827C5815-870E-4132-B640-B5C131CBB090}" srcOrd="2" destOrd="0" parTransId="{C8E8029A-D1B4-44BE-A131-9A0835443A35}" sibTransId="{2082CAB1-E48B-4F35-BE4B-524F567F5ADD}"/>
    <dgm:cxn modelId="{C5A55B56-9142-4967-B8D4-DF4F39A903F1}" type="presOf" srcId="{703A8A2C-D0E4-498E-AAD5-158E6B4E8E27}" destId="{2D151F27-DC4D-407F-8EE6-1334C0879EDC}" srcOrd="0" destOrd="0" presId="urn:microsoft.com/office/officeart/2005/8/layout/list1"/>
    <dgm:cxn modelId="{C54CAB8A-4B15-431B-BC24-4D1EB4394E4F}" srcId="{E7373F73-FCE0-44B5-BBF5-4F0E6687EABD}" destId="{156AD742-B729-4228-B298-54F9DFF8D2BF}" srcOrd="0" destOrd="0" parTransId="{AD976076-FA1A-4948-800A-4B905419326F}" sibTransId="{3A9945A4-C44D-47AA-8FD7-145B85A11FF2}"/>
    <dgm:cxn modelId="{7610EA9E-AC04-4F26-8D03-785FA1A29109}" type="presOf" srcId="{E7373F73-FCE0-44B5-BBF5-4F0E6687EABD}" destId="{22DC0964-EE8D-44C7-93DA-B9ADEBDE97C1}" srcOrd="1" destOrd="0" presId="urn:microsoft.com/office/officeart/2005/8/layout/list1"/>
    <dgm:cxn modelId="{019BABA6-4F0F-420C-BF94-D271F2B20A0B}" srcId="{6023CA93-F7DD-4A54-A41C-BB417BE49448}" destId="{587E5F1C-9CF5-4ADE-A6FC-AFD04F4247E6}" srcOrd="0" destOrd="0" parTransId="{4D5327CA-9FAA-4EF3-87E8-E01956CEEF81}" sibTransId="{B64D0881-E523-4A95-87B5-B0212B74BCCE}"/>
    <dgm:cxn modelId="{6ED664B0-21BD-4EE0-9C8A-7F58C62B9501}" type="presOf" srcId="{1C30BA83-3D1B-445C-BE35-D698A028ECB0}" destId="{C8641A78-F1FE-4E75-A3CE-D2FAA67E25F7}" srcOrd="0" destOrd="0" presId="urn:microsoft.com/office/officeart/2005/8/layout/list1"/>
    <dgm:cxn modelId="{791676B9-E394-4194-908F-ABCA432BF0A4}" type="presOf" srcId="{587E5F1C-9CF5-4ADE-A6FC-AFD04F4247E6}" destId="{32063E91-86DE-4BC9-91C4-C2D26ACD43F1}" srcOrd="0" destOrd="4" presId="urn:microsoft.com/office/officeart/2005/8/layout/list1"/>
    <dgm:cxn modelId="{43349CCA-B2BC-4246-BC74-BA6E3DC4359A}" type="presOf" srcId="{498AC237-B8C8-41A6-802F-36937E327E33}" destId="{32063E91-86DE-4BC9-91C4-C2D26ACD43F1}" srcOrd="0" destOrd="1" presId="urn:microsoft.com/office/officeart/2005/8/layout/list1"/>
    <dgm:cxn modelId="{2845F5D1-269D-46A1-B85E-13AAB5EC6DE7}" type="presOf" srcId="{5DFB801F-0CED-4887-A1B9-6B27E0F9BE11}" destId="{32063E91-86DE-4BC9-91C4-C2D26ACD43F1}" srcOrd="0" destOrd="2" presId="urn:microsoft.com/office/officeart/2005/8/layout/list1"/>
    <dgm:cxn modelId="{2FAD44DB-B28E-4EEA-994C-3143340FC9D4}" type="presOf" srcId="{91E37166-74FF-4E38-AE9F-D3F9F94B3551}" destId="{25F2CC53-6054-42FA-A258-9ABD2ED9DE2B}" srcOrd="1" destOrd="0" presId="urn:microsoft.com/office/officeart/2005/8/layout/list1"/>
    <dgm:cxn modelId="{1F3142DC-0270-4631-BB6F-0B53BCE23122}" type="presOf" srcId="{E7373F73-FCE0-44B5-BBF5-4F0E6687EABD}" destId="{A25EB506-9F77-4879-ABB5-D7CEE68E6C19}" srcOrd="0" destOrd="0" presId="urn:microsoft.com/office/officeart/2005/8/layout/list1"/>
    <dgm:cxn modelId="{EF188CFA-9EE8-4505-9812-85105E928C51}" srcId="{1C30BA83-3D1B-445C-BE35-D698A028ECB0}" destId="{E7373F73-FCE0-44B5-BBF5-4F0E6687EABD}" srcOrd="1" destOrd="0" parTransId="{AEDC860A-7888-4310-A043-5E7FF6A09CDD}" sibTransId="{9710337B-A4F9-4595-BD20-03601EAB7DEB}"/>
    <dgm:cxn modelId="{F47093A1-BB28-4914-B3A2-E4354D1CC7E0}" type="presParOf" srcId="{C8641A78-F1FE-4E75-A3CE-D2FAA67E25F7}" destId="{7778636A-6AD2-4657-8964-54C03CC0DFB2}" srcOrd="0" destOrd="0" presId="urn:microsoft.com/office/officeart/2005/8/layout/list1"/>
    <dgm:cxn modelId="{E6A0EA38-8CE9-45D7-82E4-4038119DDAD0}" type="presParOf" srcId="{7778636A-6AD2-4657-8964-54C03CC0DFB2}" destId="{9852E911-79D5-426C-B56A-BDD7532558D8}" srcOrd="0" destOrd="0" presId="urn:microsoft.com/office/officeart/2005/8/layout/list1"/>
    <dgm:cxn modelId="{43EC7533-0F91-404E-BA53-6F593313B0C4}" type="presParOf" srcId="{7778636A-6AD2-4657-8964-54C03CC0DFB2}" destId="{25F2CC53-6054-42FA-A258-9ABD2ED9DE2B}" srcOrd="1" destOrd="0" presId="urn:microsoft.com/office/officeart/2005/8/layout/list1"/>
    <dgm:cxn modelId="{E8865035-1A91-4510-970F-6C22C052651F}" type="presParOf" srcId="{C8641A78-F1FE-4E75-A3CE-D2FAA67E25F7}" destId="{9F82BFEA-B534-4B1E-BFB7-087A37D436AC}" srcOrd="1" destOrd="0" presId="urn:microsoft.com/office/officeart/2005/8/layout/list1"/>
    <dgm:cxn modelId="{278BEA8C-E8D6-4170-9DBA-248F9E7A85C4}" type="presParOf" srcId="{C8641A78-F1FE-4E75-A3CE-D2FAA67E25F7}" destId="{2D151F27-DC4D-407F-8EE6-1334C0879EDC}" srcOrd="2" destOrd="0" presId="urn:microsoft.com/office/officeart/2005/8/layout/list1"/>
    <dgm:cxn modelId="{EBB360C4-75CE-4E56-9508-B86FB705C49B}" type="presParOf" srcId="{C8641A78-F1FE-4E75-A3CE-D2FAA67E25F7}" destId="{B81620B6-C453-4BA0-A6BE-96E7AE1AE971}" srcOrd="3" destOrd="0" presId="urn:microsoft.com/office/officeart/2005/8/layout/list1"/>
    <dgm:cxn modelId="{7BE05C4B-524F-4F18-A02C-77635B6CA09B}" type="presParOf" srcId="{C8641A78-F1FE-4E75-A3CE-D2FAA67E25F7}" destId="{96D7C94A-22A1-4708-AD99-DABBBA0C506F}" srcOrd="4" destOrd="0" presId="urn:microsoft.com/office/officeart/2005/8/layout/list1"/>
    <dgm:cxn modelId="{C27DA676-9E04-4F8F-8D0E-2806394A4633}" type="presParOf" srcId="{96D7C94A-22A1-4708-AD99-DABBBA0C506F}" destId="{A25EB506-9F77-4879-ABB5-D7CEE68E6C19}" srcOrd="0" destOrd="0" presId="urn:microsoft.com/office/officeart/2005/8/layout/list1"/>
    <dgm:cxn modelId="{74DC734E-57F8-435A-8A8B-8E80EC5B03E9}" type="presParOf" srcId="{96D7C94A-22A1-4708-AD99-DABBBA0C506F}" destId="{22DC0964-EE8D-44C7-93DA-B9ADEBDE97C1}" srcOrd="1" destOrd="0" presId="urn:microsoft.com/office/officeart/2005/8/layout/list1"/>
    <dgm:cxn modelId="{44BC333B-43AB-4272-A398-9971499ABB9E}" type="presParOf" srcId="{C8641A78-F1FE-4E75-A3CE-D2FAA67E25F7}" destId="{CB679D8F-4EF4-4701-9124-4183CE5FED1E}" srcOrd="5" destOrd="0" presId="urn:microsoft.com/office/officeart/2005/8/layout/list1"/>
    <dgm:cxn modelId="{6FD14BEA-7C54-4AA9-B8E4-584E944FB6B0}" type="presParOf" srcId="{C8641A78-F1FE-4E75-A3CE-D2FAA67E25F7}" destId="{9C539ABC-9676-4B2D-BB8D-452A298453F3}" srcOrd="6" destOrd="0" presId="urn:microsoft.com/office/officeart/2005/8/layout/list1"/>
    <dgm:cxn modelId="{43CFF26A-435C-4F7D-BD3E-DC89A295384A}" type="presParOf" srcId="{C8641A78-F1FE-4E75-A3CE-D2FAA67E25F7}" destId="{C06ADB37-2CD3-4078-8101-F0AA25F0980B}" srcOrd="7" destOrd="0" presId="urn:microsoft.com/office/officeart/2005/8/layout/list1"/>
    <dgm:cxn modelId="{E135CF28-AA74-4F72-96B6-FF3512B69734}" type="presParOf" srcId="{C8641A78-F1FE-4E75-A3CE-D2FAA67E25F7}" destId="{9D7CA21C-01D0-4074-B77C-EEEF29E13891}" srcOrd="8" destOrd="0" presId="urn:microsoft.com/office/officeart/2005/8/layout/list1"/>
    <dgm:cxn modelId="{73BAF98A-6FA1-424A-9CE9-E47E34C9CFDE}" type="presParOf" srcId="{9D7CA21C-01D0-4074-B77C-EEEF29E13891}" destId="{C92E878F-082F-49CB-96CE-CE1F50B9D956}" srcOrd="0" destOrd="0" presId="urn:microsoft.com/office/officeart/2005/8/layout/list1"/>
    <dgm:cxn modelId="{DC32102F-2784-44BC-A065-12E237EE614E}" type="presParOf" srcId="{9D7CA21C-01D0-4074-B77C-EEEF29E13891}" destId="{67573A21-F5D1-47A6-A75D-DDD2B1083B4A}" srcOrd="1" destOrd="0" presId="urn:microsoft.com/office/officeart/2005/8/layout/list1"/>
    <dgm:cxn modelId="{3E0CFAE9-B8D5-40F6-8C07-542018D0F499}" type="presParOf" srcId="{C8641A78-F1FE-4E75-A3CE-D2FAA67E25F7}" destId="{0958B0AC-096B-42B1-B2D3-7E842FF5E1AA}" srcOrd="9" destOrd="0" presId="urn:microsoft.com/office/officeart/2005/8/layout/list1"/>
    <dgm:cxn modelId="{C73854A7-677A-48E1-B799-F54ED8646A30}" type="presParOf" srcId="{C8641A78-F1FE-4E75-A3CE-D2FAA67E25F7}" destId="{32063E91-86DE-4BC9-91C4-C2D26ACD43F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459EA00-2C69-474F-BE25-D0EA45D2C5D5}" type="presOf" srcId="{1F35D1E9-709D-436D-AEBF-EDEE14B4252A}" destId="{79438C5A-884A-482C-A4CD-50FB629582D3}" srcOrd="0" destOrd="0" presId="urn:microsoft.com/office/officeart/2005/8/layout/hChevron3"/>
    <dgm:cxn modelId="{BC0DCD2B-EB6F-4CFD-A93B-E0793C588447}" type="presOf" srcId="{47095CB5-DF7D-4855-991D-2525D8A0F847}" destId="{1318FE66-E289-45FD-9208-13DE57237F9E}" srcOrd="0" destOrd="0" presId="urn:microsoft.com/office/officeart/2005/8/layout/hChevron3"/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6748D441-C097-486D-AA2A-EAF2FC7A5BB3}" type="presOf" srcId="{788F0D31-A80C-4763-B318-11944289941D}" destId="{28A32160-6478-43BF-AECA-9D6BB184473B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E851D252-EE1A-4390-A8EC-25E2ED30624B}" type="presOf" srcId="{8C0E0EE9-34A9-4A38-BDC8-D991BD7D4B99}" destId="{D2AECAE3-113A-4E6C-AE5B-8AFBCB789975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E61113B9-DC08-431D-9E6E-F748060A24DD}" type="presOf" srcId="{6B687F2A-95BB-42D4-A283-F576631371EC}" destId="{0732A1E8-F4CB-4533-99CF-01032F2E6F9D}" srcOrd="0" destOrd="0" presId="urn:microsoft.com/office/officeart/2005/8/layout/hChevron3"/>
    <dgm:cxn modelId="{9A7CDAE3-9B70-4762-8E9E-B2A0DC2FC244}" type="presOf" srcId="{CCEF107D-AE64-4D69-A5CB-D1E12AB96943}" destId="{3DA85142-A1BF-4073-AE57-BF52A4BE7FC6}" srcOrd="0" destOrd="0" presId="urn:microsoft.com/office/officeart/2005/8/layout/hChevron3"/>
    <dgm:cxn modelId="{24DCC85E-7786-478A-A305-65CFD0D6D02D}" type="presParOf" srcId="{D2AECAE3-113A-4E6C-AE5B-8AFBCB789975}" destId="{28A32160-6478-43BF-AECA-9D6BB184473B}" srcOrd="0" destOrd="0" presId="urn:microsoft.com/office/officeart/2005/8/layout/hChevron3"/>
    <dgm:cxn modelId="{E41F9615-DB79-4022-BA35-2E1AD749CF6E}" type="presParOf" srcId="{D2AECAE3-113A-4E6C-AE5B-8AFBCB789975}" destId="{7EF0BF82-FF6B-42C9-9CDE-14F650100AFB}" srcOrd="1" destOrd="0" presId="urn:microsoft.com/office/officeart/2005/8/layout/hChevron3"/>
    <dgm:cxn modelId="{7C5C36C5-6C39-46DB-A72F-3333BCD618D8}" type="presParOf" srcId="{D2AECAE3-113A-4E6C-AE5B-8AFBCB789975}" destId="{0732A1E8-F4CB-4533-99CF-01032F2E6F9D}" srcOrd="2" destOrd="0" presId="urn:microsoft.com/office/officeart/2005/8/layout/hChevron3"/>
    <dgm:cxn modelId="{045B2BC6-C839-4794-BAE6-EF4561C5B861}" type="presParOf" srcId="{D2AECAE3-113A-4E6C-AE5B-8AFBCB789975}" destId="{9D54F607-6519-4ADC-A272-9EEA822F9094}" srcOrd="3" destOrd="0" presId="urn:microsoft.com/office/officeart/2005/8/layout/hChevron3"/>
    <dgm:cxn modelId="{22B48922-58DC-4934-8245-E88A4C9A72DB}" type="presParOf" srcId="{D2AECAE3-113A-4E6C-AE5B-8AFBCB789975}" destId="{79438C5A-884A-482C-A4CD-50FB629582D3}" srcOrd="4" destOrd="0" presId="urn:microsoft.com/office/officeart/2005/8/layout/hChevron3"/>
    <dgm:cxn modelId="{460D3189-8C46-49AA-A8B3-BA2154E77AA1}" type="presParOf" srcId="{D2AECAE3-113A-4E6C-AE5B-8AFBCB789975}" destId="{F9778533-847A-4693-95DF-D0A293D9E7DA}" srcOrd="5" destOrd="0" presId="urn:microsoft.com/office/officeart/2005/8/layout/hChevron3"/>
    <dgm:cxn modelId="{FFB301B1-09FC-421F-9896-8F52AC1BCBD9}" type="presParOf" srcId="{D2AECAE3-113A-4E6C-AE5B-8AFBCB789975}" destId="{3DA85142-A1BF-4073-AE57-BF52A4BE7FC6}" srcOrd="6" destOrd="0" presId="urn:microsoft.com/office/officeart/2005/8/layout/hChevron3"/>
    <dgm:cxn modelId="{045C31C0-2590-435B-923E-5108B25EA4D5}" type="presParOf" srcId="{D2AECAE3-113A-4E6C-AE5B-8AFBCB789975}" destId="{00965401-2AB7-473C-95D3-8572106CDAD5}" srcOrd="7" destOrd="0" presId="urn:microsoft.com/office/officeart/2005/8/layout/hChevron3"/>
    <dgm:cxn modelId="{5EAC7858-2F24-4EE8-8F23-0D4F6237300B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1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DABB237-D077-412D-A9C7-FEE59D47B908}" type="presOf" srcId="{CCEF107D-AE64-4D69-A5CB-D1E12AB96943}" destId="{3DA85142-A1BF-4073-AE57-BF52A4BE7FC6}" srcOrd="0" destOrd="0" presId="urn:microsoft.com/office/officeart/2005/8/layout/hChevron3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988CDB82-2618-4B27-9EED-D61D813AD216}" type="presOf" srcId="{47095CB5-DF7D-4855-991D-2525D8A0F847}" destId="{1318FE66-E289-45FD-9208-13DE57237F9E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B473DCB3-236A-491C-8FA7-D47B2ED4C319}" type="presOf" srcId="{788F0D31-A80C-4763-B318-11944289941D}" destId="{28A32160-6478-43BF-AECA-9D6BB184473B}" srcOrd="0" destOrd="0" presId="urn:microsoft.com/office/officeart/2005/8/layout/hChevron3"/>
    <dgm:cxn modelId="{651E3DB4-FE12-4E7F-9970-43AD474A3890}" type="presOf" srcId="{6B687F2A-95BB-42D4-A283-F576631371EC}" destId="{0732A1E8-F4CB-4533-99CF-01032F2E6F9D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C9C55AD0-0639-48D4-AA92-892435F1FB3B}" type="presOf" srcId="{8C0E0EE9-34A9-4A38-BDC8-D991BD7D4B99}" destId="{D2AECAE3-113A-4E6C-AE5B-8AFBCB789975}" srcOrd="0" destOrd="0" presId="urn:microsoft.com/office/officeart/2005/8/layout/hChevron3"/>
    <dgm:cxn modelId="{CFD453EF-576C-4126-A474-3BA442C2483C}" type="presOf" srcId="{1F35D1E9-709D-436D-AEBF-EDEE14B4252A}" destId="{79438C5A-884A-482C-A4CD-50FB629582D3}" srcOrd="0" destOrd="0" presId="urn:microsoft.com/office/officeart/2005/8/layout/hChevron3"/>
    <dgm:cxn modelId="{D24B6E23-3E4C-44BA-996F-38C221931107}" type="presParOf" srcId="{D2AECAE3-113A-4E6C-AE5B-8AFBCB789975}" destId="{28A32160-6478-43BF-AECA-9D6BB184473B}" srcOrd="0" destOrd="0" presId="urn:microsoft.com/office/officeart/2005/8/layout/hChevron3"/>
    <dgm:cxn modelId="{37293393-664B-4134-9751-E6D11F1995C2}" type="presParOf" srcId="{D2AECAE3-113A-4E6C-AE5B-8AFBCB789975}" destId="{7EF0BF82-FF6B-42C9-9CDE-14F650100AFB}" srcOrd="1" destOrd="0" presId="urn:microsoft.com/office/officeart/2005/8/layout/hChevron3"/>
    <dgm:cxn modelId="{14E4FCAE-E2F3-4C13-BA10-7996B98FC77A}" type="presParOf" srcId="{D2AECAE3-113A-4E6C-AE5B-8AFBCB789975}" destId="{0732A1E8-F4CB-4533-99CF-01032F2E6F9D}" srcOrd="2" destOrd="0" presId="urn:microsoft.com/office/officeart/2005/8/layout/hChevron3"/>
    <dgm:cxn modelId="{6939EACC-8B29-472F-99DD-0C89EADA2317}" type="presParOf" srcId="{D2AECAE3-113A-4E6C-AE5B-8AFBCB789975}" destId="{9D54F607-6519-4ADC-A272-9EEA822F9094}" srcOrd="3" destOrd="0" presId="urn:microsoft.com/office/officeart/2005/8/layout/hChevron3"/>
    <dgm:cxn modelId="{34BB061E-0AAB-4EC2-9830-FF2E04FF358B}" type="presParOf" srcId="{D2AECAE3-113A-4E6C-AE5B-8AFBCB789975}" destId="{79438C5A-884A-482C-A4CD-50FB629582D3}" srcOrd="4" destOrd="0" presId="urn:microsoft.com/office/officeart/2005/8/layout/hChevron3"/>
    <dgm:cxn modelId="{9D6051C9-F907-4472-9E45-FC2730A5E0B2}" type="presParOf" srcId="{D2AECAE3-113A-4E6C-AE5B-8AFBCB789975}" destId="{F9778533-847A-4693-95DF-D0A293D9E7DA}" srcOrd="5" destOrd="0" presId="urn:microsoft.com/office/officeart/2005/8/layout/hChevron3"/>
    <dgm:cxn modelId="{E0932E50-B83A-4C6A-9D08-F9626BF82060}" type="presParOf" srcId="{D2AECAE3-113A-4E6C-AE5B-8AFBCB789975}" destId="{3DA85142-A1BF-4073-AE57-BF52A4BE7FC6}" srcOrd="6" destOrd="0" presId="urn:microsoft.com/office/officeart/2005/8/layout/hChevron3"/>
    <dgm:cxn modelId="{EF792210-4DD9-48EB-A6EC-193D1EDBD739}" type="presParOf" srcId="{D2AECAE3-113A-4E6C-AE5B-8AFBCB789975}" destId="{00965401-2AB7-473C-95D3-8572106CDAD5}" srcOrd="7" destOrd="0" presId="urn:microsoft.com/office/officeart/2005/8/layout/hChevron3"/>
    <dgm:cxn modelId="{6825B198-EC07-4427-A368-68A5A2700374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1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AB7ADF2E-1996-4FF1-B1AB-A51ABF68E748}" type="presOf" srcId="{CCEF107D-AE64-4D69-A5CB-D1E12AB96943}" destId="{3DA85142-A1BF-4073-AE57-BF52A4BE7FC6}" srcOrd="0" destOrd="0" presId="urn:microsoft.com/office/officeart/2005/8/layout/hChevron3"/>
    <dgm:cxn modelId="{D2E1D730-7D0B-44FA-A8B6-7BFE15D26186}" type="presOf" srcId="{8C0E0EE9-34A9-4A38-BDC8-D991BD7D4B99}" destId="{D2AECAE3-113A-4E6C-AE5B-8AFBCB789975}" srcOrd="0" destOrd="0" presId="urn:microsoft.com/office/officeart/2005/8/layout/hChevron3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843AE172-0747-439A-9E3C-97B051EB0A70}" type="presOf" srcId="{1F35D1E9-709D-436D-AEBF-EDEE14B4252A}" destId="{79438C5A-884A-482C-A4CD-50FB629582D3}" srcOrd="0" destOrd="0" presId="urn:microsoft.com/office/officeart/2005/8/layout/hChevron3"/>
    <dgm:cxn modelId="{83982F74-2909-4ABD-A8CF-B8562F8DEC28}" type="presOf" srcId="{6B687F2A-95BB-42D4-A283-F576631371EC}" destId="{0732A1E8-F4CB-4533-99CF-01032F2E6F9D}" srcOrd="0" destOrd="0" presId="urn:microsoft.com/office/officeart/2005/8/layout/hChevron3"/>
    <dgm:cxn modelId="{4CD5BA7B-1D1C-4C4E-BCB0-1A4FCE65F5E4}" type="presOf" srcId="{47095CB5-DF7D-4855-991D-2525D8A0F847}" destId="{1318FE66-E289-45FD-9208-13DE57237F9E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652228E6-6B27-404E-A127-69ED53A151F3}" type="presOf" srcId="{788F0D31-A80C-4763-B318-11944289941D}" destId="{28A32160-6478-43BF-AECA-9D6BB184473B}" srcOrd="0" destOrd="0" presId="urn:microsoft.com/office/officeart/2005/8/layout/hChevron3"/>
    <dgm:cxn modelId="{E969890C-B51E-4508-A572-F6663E9DF076}" type="presParOf" srcId="{D2AECAE3-113A-4E6C-AE5B-8AFBCB789975}" destId="{28A32160-6478-43BF-AECA-9D6BB184473B}" srcOrd="0" destOrd="0" presId="urn:microsoft.com/office/officeart/2005/8/layout/hChevron3"/>
    <dgm:cxn modelId="{ADDD2C07-7E4A-4254-9822-A02221FEFBDC}" type="presParOf" srcId="{D2AECAE3-113A-4E6C-AE5B-8AFBCB789975}" destId="{7EF0BF82-FF6B-42C9-9CDE-14F650100AFB}" srcOrd="1" destOrd="0" presId="urn:microsoft.com/office/officeart/2005/8/layout/hChevron3"/>
    <dgm:cxn modelId="{EC542821-0706-4221-8D78-02F6DDCC592E}" type="presParOf" srcId="{D2AECAE3-113A-4E6C-AE5B-8AFBCB789975}" destId="{0732A1E8-F4CB-4533-99CF-01032F2E6F9D}" srcOrd="2" destOrd="0" presId="urn:microsoft.com/office/officeart/2005/8/layout/hChevron3"/>
    <dgm:cxn modelId="{6D786188-9DA2-4CA3-A39A-0627F6B57B74}" type="presParOf" srcId="{D2AECAE3-113A-4E6C-AE5B-8AFBCB789975}" destId="{9D54F607-6519-4ADC-A272-9EEA822F9094}" srcOrd="3" destOrd="0" presId="urn:microsoft.com/office/officeart/2005/8/layout/hChevron3"/>
    <dgm:cxn modelId="{F644E084-CFC2-404A-B70F-EA92D332C61D}" type="presParOf" srcId="{D2AECAE3-113A-4E6C-AE5B-8AFBCB789975}" destId="{79438C5A-884A-482C-A4CD-50FB629582D3}" srcOrd="4" destOrd="0" presId="urn:microsoft.com/office/officeart/2005/8/layout/hChevron3"/>
    <dgm:cxn modelId="{1F3AA2D3-0C27-4D83-BA1E-CAF5FE592066}" type="presParOf" srcId="{D2AECAE3-113A-4E6C-AE5B-8AFBCB789975}" destId="{F9778533-847A-4693-95DF-D0A293D9E7DA}" srcOrd="5" destOrd="0" presId="urn:microsoft.com/office/officeart/2005/8/layout/hChevron3"/>
    <dgm:cxn modelId="{14821067-C318-4553-B699-5D14FFCB1B95}" type="presParOf" srcId="{D2AECAE3-113A-4E6C-AE5B-8AFBCB789975}" destId="{3DA85142-A1BF-4073-AE57-BF52A4BE7FC6}" srcOrd="6" destOrd="0" presId="urn:microsoft.com/office/officeart/2005/8/layout/hChevron3"/>
    <dgm:cxn modelId="{ADB1C480-7D93-4D62-88B5-D4AC8AFB810B}" type="presParOf" srcId="{D2AECAE3-113A-4E6C-AE5B-8AFBCB789975}" destId="{00965401-2AB7-473C-95D3-8572106CDAD5}" srcOrd="7" destOrd="0" presId="urn:microsoft.com/office/officeart/2005/8/layout/hChevron3"/>
    <dgm:cxn modelId="{2270A40A-AC3F-4C89-8389-330DCDC22E22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1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BAD69011-C99B-4459-A2C8-5A2B545D2E41}" type="presOf" srcId="{47095CB5-DF7D-4855-991D-2525D8A0F847}" destId="{1318FE66-E289-45FD-9208-13DE57237F9E}" srcOrd="0" destOrd="0" presId="urn:microsoft.com/office/officeart/2005/8/layout/hChevron3"/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E042DF2F-0E50-4D73-AF10-4524BF95373E}" type="presOf" srcId="{CCEF107D-AE64-4D69-A5CB-D1E12AB96943}" destId="{3DA85142-A1BF-4073-AE57-BF52A4BE7FC6}" srcOrd="0" destOrd="0" presId="urn:microsoft.com/office/officeart/2005/8/layout/hChevron3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833D0543-4A23-4616-B313-9BB19657A3C8}" type="presOf" srcId="{788F0D31-A80C-4763-B318-11944289941D}" destId="{28A32160-6478-43BF-AECA-9D6BB184473B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BEC81E9A-FDEA-41AE-AA2E-D4A4846A8A5B}" type="presOf" srcId="{8C0E0EE9-34A9-4A38-BDC8-D991BD7D4B99}" destId="{D2AECAE3-113A-4E6C-AE5B-8AFBCB789975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E0864BCB-59A7-41AF-9A05-3C86521CD31F}" type="presOf" srcId="{1F35D1E9-709D-436D-AEBF-EDEE14B4252A}" destId="{79438C5A-884A-482C-A4CD-50FB629582D3}" srcOrd="0" destOrd="0" presId="urn:microsoft.com/office/officeart/2005/8/layout/hChevron3"/>
    <dgm:cxn modelId="{16205AEB-23E2-4D23-AABA-DE6005A611F8}" type="presOf" srcId="{6B687F2A-95BB-42D4-A283-F576631371EC}" destId="{0732A1E8-F4CB-4533-99CF-01032F2E6F9D}" srcOrd="0" destOrd="0" presId="urn:microsoft.com/office/officeart/2005/8/layout/hChevron3"/>
    <dgm:cxn modelId="{8E1EA9A7-6EAE-45AE-9ED5-9E4A9D005130}" type="presParOf" srcId="{D2AECAE3-113A-4E6C-AE5B-8AFBCB789975}" destId="{28A32160-6478-43BF-AECA-9D6BB184473B}" srcOrd="0" destOrd="0" presId="urn:microsoft.com/office/officeart/2005/8/layout/hChevron3"/>
    <dgm:cxn modelId="{FB24CC3A-8E28-4E0C-BDC9-F386D07E8D42}" type="presParOf" srcId="{D2AECAE3-113A-4E6C-AE5B-8AFBCB789975}" destId="{7EF0BF82-FF6B-42C9-9CDE-14F650100AFB}" srcOrd="1" destOrd="0" presId="urn:microsoft.com/office/officeart/2005/8/layout/hChevron3"/>
    <dgm:cxn modelId="{3B144382-85D3-4BBD-9960-814D45928C02}" type="presParOf" srcId="{D2AECAE3-113A-4E6C-AE5B-8AFBCB789975}" destId="{0732A1E8-F4CB-4533-99CF-01032F2E6F9D}" srcOrd="2" destOrd="0" presId="urn:microsoft.com/office/officeart/2005/8/layout/hChevron3"/>
    <dgm:cxn modelId="{A07792BC-AA33-4975-B461-67A9752A1454}" type="presParOf" srcId="{D2AECAE3-113A-4E6C-AE5B-8AFBCB789975}" destId="{9D54F607-6519-4ADC-A272-9EEA822F9094}" srcOrd="3" destOrd="0" presId="urn:microsoft.com/office/officeart/2005/8/layout/hChevron3"/>
    <dgm:cxn modelId="{E475080F-4FCC-47C4-B02F-35BCB6572208}" type="presParOf" srcId="{D2AECAE3-113A-4E6C-AE5B-8AFBCB789975}" destId="{79438C5A-884A-482C-A4CD-50FB629582D3}" srcOrd="4" destOrd="0" presId="urn:microsoft.com/office/officeart/2005/8/layout/hChevron3"/>
    <dgm:cxn modelId="{ECC032EA-AA6A-4BCD-B32D-B7F7EAFFA315}" type="presParOf" srcId="{D2AECAE3-113A-4E6C-AE5B-8AFBCB789975}" destId="{F9778533-847A-4693-95DF-D0A293D9E7DA}" srcOrd="5" destOrd="0" presId="urn:microsoft.com/office/officeart/2005/8/layout/hChevron3"/>
    <dgm:cxn modelId="{B764BBBA-CD51-4812-8769-6C6EB641F650}" type="presParOf" srcId="{D2AECAE3-113A-4E6C-AE5B-8AFBCB789975}" destId="{3DA85142-A1BF-4073-AE57-BF52A4BE7FC6}" srcOrd="6" destOrd="0" presId="urn:microsoft.com/office/officeart/2005/8/layout/hChevron3"/>
    <dgm:cxn modelId="{82947DEE-D54D-4BA8-B17F-9B5B93FF8864}" type="presParOf" srcId="{D2AECAE3-113A-4E6C-AE5B-8AFBCB789975}" destId="{00965401-2AB7-473C-95D3-8572106CDAD5}" srcOrd="7" destOrd="0" presId="urn:microsoft.com/office/officeart/2005/8/layout/hChevron3"/>
    <dgm:cxn modelId="{E7F4F16A-EAEF-4D13-8F72-4179A83D0048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BDF944-21B4-47E0-A9B9-E913E29523B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583066A6-4DE4-4448-B7BD-5553301B8E1F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Suponemos que saben…</a:t>
          </a:r>
        </a:p>
      </dgm:t>
    </dgm:pt>
    <dgm:pt modelId="{36480AC1-D55E-4270-9690-A1104B87BACA}" type="parTrans" cxnId="{F28E9319-55B1-4B76-BE7F-3284B69A8FB7}">
      <dgm:prSet/>
      <dgm:spPr/>
      <dgm:t>
        <a:bodyPr/>
        <a:lstStyle/>
        <a:p>
          <a:endParaRPr lang="es-AR"/>
        </a:p>
      </dgm:t>
    </dgm:pt>
    <dgm:pt modelId="{DFB31375-1ED5-4B27-8933-7455FAF7652C}" type="sibTrans" cxnId="{F28E9319-55B1-4B76-BE7F-3284B69A8FB7}">
      <dgm:prSet/>
      <dgm:spPr/>
      <dgm:t>
        <a:bodyPr/>
        <a:lstStyle/>
        <a:p>
          <a:endParaRPr lang="es-AR"/>
        </a:p>
      </dgm:t>
    </dgm:pt>
    <dgm:pt modelId="{454670D4-65CD-4882-BE88-7403F9E7137F}">
      <dgm:prSet phldrT="[Text]"/>
      <dgm:spPr/>
      <dgm:t>
        <a:bodyPr/>
        <a:lstStyle/>
        <a:p>
          <a:r>
            <a:rPr lang="es-AR" dirty="0"/>
            <a:t>Contabilidad elemental</a:t>
          </a:r>
        </a:p>
      </dgm:t>
    </dgm:pt>
    <dgm:pt modelId="{B1286408-40BC-4027-AB52-400DD6E3B796}" type="parTrans" cxnId="{E446DD79-8301-480C-8035-CA3634745B5C}">
      <dgm:prSet/>
      <dgm:spPr/>
      <dgm:t>
        <a:bodyPr/>
        <a:lstStyle/>
        <a:p>
          <a:endParaRPr lang="es-AR"/>
        </a:p>
      </dgm:t>
    </dgm:pt>
    <dgm:pt modelId="{A76C63C5-3D5D-4E91-BFEE-38760C23F4F1}" type="sibTrans" cxnId="{E446DD79-8301-480C-8035-CA3634745B5C}">
      <dgm:prSet/>
      <dgm:spPr/>
      <dgm:t>
        <a:bodyPr/>
        <a:lstStyle/>
        <a:p>
          <a:endParaRPr lang="es-AR"/>
        </a:p>
      </dgm:t>
    </dgm:pt>
    <dgm:pt modelId="{6E3F7A16-F445-4855-8F11-FCC2C0068170}">
      <dgm:prSet phldrT="[Text]"/>
      <dgm:spPr/>
      <dgm:t>
        <a:bodyPr/>
        <a:lstStyle/>
        <a:p>
          <a:r>
            <a:rPr lang="es-AR" dirty="0"/>
            <a:t>Armado de </a:t>
          </a:r>
          <a:r>
            <a:rPr lang="es-AR" dirty="0" err="1"/>
            <a:t>cashflows</a:t>
          </a:r>
          <a:endParaRPr lang="es-AR" dirty="0"/>
        </a:p>
      </dgm:t>
    </dgm:pt>
    <dgm:pt modelId="{3BC4F082-71AA-4823-9A07-BA2D7BC2DE1D}" type="parTrans" cxnId="{9C43ED30-D509-4FE7-8A10-0EFD322A9A14}">
      <dgm:prSet/>
      <dgm:spPr/>
      <dgm:t>
        <a:bodyPr/>
        <a:lstStyle/>
        <a:p>
          <a:endParaRPr lang="es-AR"/>
        </a:p>
      </dgm:t>
    </dgm:pt>
    <dgm:pt modelId="{2CE01B24-3AD9-4657-ACC5-8C21F5870FA6}" type="sibTrans" cxnId="{9C43ED30-D509-4FE7-8A10-0EFD322A9A14}">
      <dgm:prSet/>
      <dgm:spPr/>
      <dgm:t>
        <a:bodyPr/>
        <a:lstStyle/>
        <a:p>
          <a:endParaRPr lang="es-AR"/>
        </a:p>
      </dgm:t>
    </dgm:pt>
    <dgm:pt modelId="{22D63657-21B4-432E-A298-6BCE8AF7669A}">
      <dgm:prSet phldrT="[Text]"/>
      <dgm:spPr/>
      <dgm:t>
        <a:bodyPr/>
        <a:lstStyle/>
        <a:p>
          <a:r>
            <a:rPr lang="es-AR" dirty="0"/>
            <a:t>Matemática financiera</a:t>
          </a:r>
        </a:p>
      </dgm:t>
    </dgm:pt>
    <dgm:pt modelId="{47068AD9-C14E-4448-BC54-7389D3AEEBED}" type="parTrans" cxnId="{A8FC3B24-7039-47C9-B7AD-FC6B55FC4343}">
      <dgm:prSet/>
      <dgm:spPr/>
    </dgm:pt>
    <dgm:pt modelId="{AD4D1A1C-360A-4F1C-963B-287C4A1A69F8}" type="sibTrans" cxnId="{A8FC3B24-7039-47C9-B7AD-FC6B55FC4343}">
      <dgm:prSet/>
      <dgm:spPr/>
    </dgm:pt>
    <dgm:pt modelId="{10A00A43-2B85-41E5-8E76-788C1616E07A}" type="pres">
      <dgm:prSet presAssocID="{EABDF944-21B4-47E0-A9B9-E913E29523BA}" presName="linear" presStyleCnt="0">
        <dgm:presLayoutVars>
          <dgm:animLvl val="lvl"/>
          <dgm:resizeHandles val="exact"/>
        </dgm:presLayoutVars>
      </dgm:prSet>
      <dgm:spPr/>
    </dgm:pt>
    <dgm:pt modelId="{E6F47FA1-6EA9-47B3-868F-A669D0BB0123}" type="pres">
      <dgm:prSet presAssocID="{583066A6-4DE4-4448-B7BD-5553301B8E1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7280895-C32E-4292-97E8-C33EC8054298}" type="pres">
      <dgm:prSet presAssocID="{583066A6-4DE4-4448-B7BD-5553301B8E1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CF6280D-1FBE-4B59-A2EF-2438852C5412}" type="presOf" srcId="{583066A6-4DE4-4448-B7BD-5553301B8E1F}" destId="{E6F47FA1-6EA9-47B3-868F-A669D0BB0123}" srcOrd="0" destOrd="0" presId="urn:microsoft.com/office/officeart/2005/8/layout/vList2"/>
    <dgm:cxn modelId="{F28E9319-55B1-4B76-BE7F-3284B69A8FB7}" srcId="{EABDF944-21B4-47E0-A9B9-E913E29523BA}" destId="{583066A6-4DE4-4448-B7BD-5553301B8E1F}" srcOrd="0" destOrd="0" parTransId="{36480AC1-D55E-4270-9690-A1104B87BACA}" sibTransId="{DFB31375-1ED5-4B27-8933-7455FAF7652C}"/>
    <dgm:cxn modelId="{A8FC3B24-7039-47C9-B7AD-FC6B55FC4343}" srcId="{583066A6-4DE4-4448-B7BD-5553301B8E1F}" destId="{22D63657-21B4-432E-A298-6BCE8AF7669A}" srcOrd="2" destOrd="0" parTransId="{47068AD9-C14E-4448-BC54-7389D3AEEBED}" sibTransId="{AD4D1A1C-360A-4F1C-963B-287C4A1A69F8}"/>
    <dgm:cxn modelId="{9C43ED30-D509-4FE7-8A10-0EFD322A9A14}" srcId="{583066A6-4DE4-4448-B7BD-5553301B8E1F}" destId="{6E3F7A16-F445-4855-8F11-FCC2C0068170}" srcOrd="1" destOrd="0" parTransId="{3BC4F082-71AA-4823-9A07-BA2D7BC2DE1D}" sibTransId="{2CE01B24-3AD9-4657-ACC5-8C21F5870FA6}"/>
    <dgm:cxn modelId="{6D38A063-C747-4BF4-9F37-225E9A172377}" type="presOf" srcId="{6E3F7A16-F445-4855-8F11-FCC2C0068170}" destId="{27280895-C32E-4292-97E8-C33EC8054298}" srcOrd="0" destOrd="1" presId="urn:microsoft.com/office/officeart/2005/8/layout/vList2"/>
    <dgm:cxn modelId="{E446DD79-8301-480C-8035-CA3634745B5C}" srcId="{583066A6-4DE4-4448-B7BD-5553301B8E1F}" destId="{454670D4-65CD-4882-BE88-7403F9E7137F}" srcOrd="0" destOrd="0" parTransId="{B1286408-40BC-4027-AB52-400DD6E3B796}" sibTransId="{A76C63C5-3D5D-4E91-BFEE-38760C23F4F1}"/>
    <dgm:cxn modelId="{96635981-AF10-4FF6-A77D-68FACD2B429A}" type="presOf" srcId="{454670D4-65CD-4882-BE88-7403F9E7137F}" destId="{27280895-C32E-4292-97E8-C33EC8054298}" srcOrd="0" destOrd="0" presId="urn:microsoft.com/office/officeart/2005/8/layout/vList2"/>
    <dgm:cxn modelId="{F26FC4A8-4919-48E8-A370-921460838785}" type="presOf" srcId="{EABDF944-21B4-47E0-A9B9-E913E29523BA}" destId="{10A00A43-2B85-41E5-8E76-788C1616E07A}" srcOrd="0" destOrd="0" presId="urn:microsoft.com/office/officeart/2005/8/layout/vList2"/>
    <dgm:cxn modelId="{92A1C5E2-9F7C-405B-9AEA-0A284A2CE530}" type="presOf" srcId="{22D63657-21B4-432E-A298-6BCE8AF7669A}" destId="{27280895-C32E-4292-97E8-C33EC8054298}" srcOrd="0" destOrd="2" presId="urn:microsoft.com/office/officeart/2005/8/layout/vList2"/>
    <dgm:cxn modelId="{5CDABFD7-D564-4220-AA9F-8B92639BE133}" type="presParOf" srcId="{10A00A43-2B85-41E5-8E76-788C1616E07A}" destId="{E6F47FA1-6EA9-47B3-868F-A669D0BB0123}" srcOrd="0" destOrd="0" presId="urn:microsoft.com/office/officeart/2005/8/layout/vList2"/>
    <dgm:cxn modelId="{D37B7E9D-D0F6-42CB-9976-82881C0B4A79}" type="presParOf" srcId="{10A00A43-2B85-41E5-8E76-788C1616E07A}" destId="{27280895-C32E-4292-97E8-C33EC805429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6E1AA532-6FDA-473B-87A0-C5A32099C9C7}" type="presOf" srcId="{47095CB5-DF7D-4855-991D-2525D8A0F847}" destId="{1318FE66-E289-45FD-9208-13DE57237F9E}" srcOrd="0" destOrd="0" presId="urn:microsoft.com/office/officeart/2005/8/layout/hChevron3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73F5687D-EDC9-42BB-B43A-9819871378E6}" type="presOf" srcId="{6B687F2A-95BB-42D4-A283-F576631371EC}" destId="{0732A1E8-F4CB-4533-99CF-01032F2E6F9D}" srcOrd="0" destOrd="0" presId="urn:microsoft.com/office/officeart/2005/8/layout/hChevron3"/>
    <dgm:cxn modelId="{B10AE886-876F-420E-86F8-38F61D4FBEBF}" type="presOf" srcId="{1F35D1E9-709D-436D-AEBF-EDEE14B4252A}" destId="{79438C5A-884A-482C-A4CD-50FB629582D3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DE23769E-C235-46DB-8101-7739036F9914}" type="presOf" srcId="{788F0D31-A80C-4763-B318-11944289941D}" destId="{28A32160-6478-43BF-AECA-9D6BB184473B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882C2EC2-951E-487C-ADDE-E95A277EBFE5}" type="presOf" srcId="{8C0E0EE9-34A9-4A38-BDC8-D991BD7D4B99}" destId="{D2AECAE3-113A-4E6C-AE5B-8AFBCB789975}" srcOrd="0" destOrd="0" presId="urn:microsoft.com/office/officeart/2005/8/layout/hChevron3"/>
    <dgm:cxn modelId="{D87A67FB-0610-4CDE-8860-7AB39F37E9E3}" type="presOf" srcId="{CCEF107D-AE64-4D69-A5CB-D1E12AB96943}" destId="{3DA85142-A1BF-4073-AE57-BF52A4BE7FC6}" srcOrd="0" destOrd="0" presId="urn:microsoft.com/office/officeart/2005/8/layout/hChevron3"/>
    <dgm:cxn modelId="{987DADAA-80A8-4A15-B333-F5C584F91F68}" type="presParOf" srcId="{D2AECAE3-113A-4E6C-AE5B-8AFBCB789975}" destId="{28A32160-6478-43BF-AECA-9D6BB184473B}" srcOrd="0" destOrd="0" presId="urn:microsoft.com/office/officeart/2005/8/layout/hChevron3"/>
    <dgm:cxn modelId="{C48B245C-5F5C-456E-BD64-55DD39DB2939}" type="presParOf" srcId="{D2AECAE3-113A-4E6C-AE5B-8AFBCB789975}" destId="{7EF0BF82-FF6B-42C9-9CDE-14F650100AFB}" srcOrd="1" destOrd="0" presId="urn:microsoft.com/office/officeart/2005/8/layout/hChevron3"/>
    <dgm:cxn modelId="{0FED7CDA-B437-4929-B579-B081AF937287}" type="presParOf" srcId="{D2AECAE3-113A-4E6C-AE5B-8AFBCB789975}" destId="{0732A1E8-F4CB-4533-99CF-01032F2E6F9D}" srcOrd="2" destOrd="0" presId="urn:microsoft.com/office/officeart/2005/8/layout/hChevron3"/>
    <dgm:cxn modelId="{8B7EC4A8-C998-4D5D-9C19-D4CE6965B676}" type="presParOf" srcId="{D2AECAE3-113A-4E6C-AE5B-8AFBCB789975}" destId="{9D54F607-6519-4ADC-A272-9EEA822F9094}" srcOrd="3" destOrd="0" presId="urn:microsoft.com/office/officeart/2005/8/layout/hChevron3"/>
    <dgm:cxn modelId="{7046C762-5767-443C-AA07-546883649ACA}" type="presParOf" srcId="{D2AECAE3-113A-4E6C-AE5B-8AFBCB789975}" destId="{79438C5A-884A-482C-A4CD-50FB629582D3}" srcOrd="4" destOrd="0" presId="urn:microsoft.com/office/officeart/2005/8/layout/hChevron3"/>
    <dgm:cxn modelId="{273E9D5C-1A1E-45CF-9E6F-3F198A70B70B}" type="presParOf" srcId="{D2AECAE3-113A-4E6C-AE5B-8AFBCB789975}" destId="{F9778533-847A-4693-95DF-D0A293D9E7DA}" srcOrd="5" destOrd="0" presId="urn:microsoft.com/office/officeart/2005/8/layout/hChevron3"/>
    <dgm:cxn modelId="{71597C07-55E6-4183-A116-6709F9A773A4}" type="presParOf" srcId="{D2AECAE3-113A-4E6C-AE5B-8AFBCB789975}" destId="{3DA85142-A1BF-4073-AE57-BF52A4BE7FC6}" srcOrd="6" destOrd="0" presId="urn:microsoft.com/office/officeart/2005/8/layout/hChevron3"/>
    <dgm:cxn modelId="{96113013-ED9F-469D-BC06-32FFABD0B745}" type="presParOf" srcId="{D2AECAE3-113A-4E6C-AE5B-8AFBCB789975}" destId="{00965401-2AB7-473C-95D3-8572106CDAD5}" srcOrd="7" destOrd="0" presId="urn:microsoft.com/office/officeart/2005/8/layout/hChevron3"/>
    <dgm:cxn modelId="{CC33DF2D-9929-4085-828C-1E7B46FB74DA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292ACE4E-750F-4BB6-98BF-9FD1595453F4}" type="presOf" srcId="{47095CB5-DF7D-4855-991D-2525D8A0F847}" destId="{1318FE66-E289-45FD-9208-13DE57237F9E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522B0375-F794-436C-AF64-7B700BE84D65}" type="presOf" srcId="{8C0E0EE9-34A9-4A38-BDC8-D991BD7D4B99}" destId="{D2AECAE3-113A-4E6C-AE5B-8AFBCB789975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622209AD-E5E7-403D-AE5F-04C2A1C86642}" type="presOf" srcId="{CCEF107D-AE64-4D69-A5CB-D1E12AB96943}" destId="{3DA85142-A1BF-4073-AE57-BF52A4BE7FC6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F4749AD1-295E-414E-82B5-B2F8334335BC}" type="presOf" srcId="{788F0D31-A80C-4763-B318-11944289941D}" destId="{28A32160-6478-43BF-AECA-9D6BB184473B}" srcOrd="0" destOrd="0" presId="urn:microsoft.com/office/officeart/2005/8/layout/hChevron3"/>
    <dgm:cxn modelId="{D251C3D2-D063-4C12-BC84-69F6FC99B7DA}" type="presOf" srcId="{6B687F2A-95BB-42D4-A283-F576631371EC}" destId="{0732A1E8-F4CB-4533-99CF-01032F2E6F9D}" srcOrd="0" destOrd="0" presId="urn:microsoft.com/office/officeart/2005/8/layout/hChevron3"/>
    <dgm:cxn modelId="{32D0A6E3-4024-4BA2-8033-1C22D9B7AA1E}" type="presOf" srcId="{1F35D1E9-709D-436D-AEBF-EDEE14B4252A}" destId="{79438C5A-884A-482C-A4CD-50FB629582D3}" srcOrd="0" destOrd="0" presId="urn:microsoft.com/office/officeart/2005/8/layout/hChevron3"/>
    <dgm:cxn modelId="{F9E9BA9B-282D-4BDC-901F-3E35444425F6}" type="presParOf" srcId="{D2AECAE3-113A-4E6C-AE5B-8AFBCB789975}" destId="{28A32160-6478-43BF-AECA-9D6BB184473B}" srcOrd="0" destOrd="0" presId="urn:microsoft.com/office/officeart/2005/8/layout/hChevron3"/>
    <dgm:cxn modelId="{B11F7527-A21B-4D5E-9299-9E2EACBBC125}" type="presParOf" srcId="{D2AECAE3-113A-4E6C-AE5B-8AFBCB789975}" destId="{7EF0BF82-FF6B-42C9-9CDE-14F650100AFB}" srcOrd="1" destOrd="0" presId="urn:microsoft.com/office/officeart/2005/8/layout/hChevron3"/>
    <dgm:cxn modelId="{4584F12D-63A2-416C-A085-F495A2E2890F}" type="presParOf" srcId="{D2AECAE3-113A-4E6C-AE5B-8AFBCB789975}" destId="{0732A1E8-F4CB-4533-99CF-01032F2E6F9D}" srcOrd="2" destOrd="0" presId="urn:microsoft.com/office/officeart/2005/8/layout/hChevron3"/>
    <dgm:cxn modelId="{7503603A-341B-4E27-A61B-4DCE3E88D763}" type="presParOf" srcId="{D2AECAE3-113A-4E6C-AE5B-8AFBCB789975}" destId="{9D54F607-6519-4ADC-A272-9EEA822F9094}" srcOrd="3" destOrd="0" presId="urn:microsoft.com/office/officeart/2005/8/layout/hChevron3"/>
    <dgm:cxn modelId="{A61F66AA-2FDD-486D-8CE2-E9BD25442060}" type="presParOf" srcId="{D2AECAE3-113A-4E6C-AE5B-8AFBCB789975}" destId="{79438C5A-884A-482C-A4CD-50FB629582D3}" srcOrd="4" destOrd="0" presId="urn:microsoft.com/office/officeart/2005/8/layout/hChevron3"/>
    <dgm:cxn modelId="{8F89A1AD-47B1-4C73-8461-2EA3E0DFEB6F}" type="presParOf" srcId="{D2AECAE3-113A-4E6C-AE5B-8AFBCB789975}" destId="{F9778533-847A-4693-95DF-D0A293D9E7DA}" srcOrd="5" destOrd="0" presId="urn:microsoft.com/office/officeart/2005/8/layout/hChevron3"/>
    <dgm:cxn modelId="{A09F41BC-AA20-4599-8DB2-2866F0502239}" type="presParOf" srcId="{D2AECAE3-113A-4E6C-AE5B-8AFBCB789975}" destId="{3DA85142-A1BF-4073-AE57-BF52A4BE7FC6}" srcOrd="6" destOrd="0" presId="urn:microsoft.com/office/officeart/2005/8/layout/hChevron3"/>
    <dgm:cxn modelId="{A2010A1A-4F47-41E6-BB5C-481CA978E1D6}" type="presParOf" srcId="{D2AECAE3-113A-4E6C-AE5B-8AFBCB789975}" destId="{00965401-2AB7-473C-95D3-8572106CDAD5}" srcOrd="7" destOrd="0" presId="urn:microsoft.com/office/officeart/2005/8/layout/hChevron3"/>
    <dgm:cxn modelId="{D5612EBC-D11F-46A7-8605-774253A878E9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20C3A012-48D8-4A1C-9354-CC6DB6418DAD}" type="presOf" srcId="{1F35D1E9-709D-436D-AEBF-EDEE14B4252A}" destId="{79438C5A-884A-482C-A4CD-50FB629582D3}" srcOrd="0" destOrd="0" presId="urn:microsoft.com/office/officeart/2005/8/layout/hChevron3"/>
    <dgm:cxn modelId="{00A0A224-65EF-46A4-A753-1BD97EE89F21}" type="presOf" srcId="{CCEF107D-AE64-4D69-A5CB-D1E12AB96943}" destId="{3DA85142-A1BF-4073-AE57-BF52A4BE7FC6}" srcOrd="0" destOrd="0" presId="urn:microsoft.com/office/officeart/2005/8/layout/hChevron3"/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35AD626A-7931-4D7C-AFC8-564AEACE94C2}" type="presOf" srcId="{6B687F2A-95BB-42D4-A283-F576631371EC}" destId="{0732A1E8-F4CB-4533-99CF-01032F2E6F9D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B6261D81-4AC0-463A-9A43-C7A7B676D6BE}" type="presOf" srcId="{8C0E0EE9-34A9-4A38-BDC8-D991BD7D4B99}" destId="{D2AECAE3-113A-4E6C-AE5B-8AFBCB789975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DAAB139F-9C08-4D7A-A17E-FB79B7DCD2DA}" type="presOf" srcId="{788F0D31-A80C-4763-B318-11944289941D}" destId="{28A32160-6478-43BF-AECA-9D6BB184473B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8F6F9CC7-9106-447A-B85D-1F03C3580C66}" type="presOf" srcId="{47095CB5-DF7D-4855-991D-2525D8A0F847}" destId="{1318FE66-E289-45FD-9208-13DE57237F9E}" srcOrd="0" destOrd="0" presId="urn:microsoft.com/office/officeart/2005/8/layout/hChevron3"/>
    <dgm:cxn modelId="{D5B939A7-B9B6-4FAE-A56B-A3D16E13827C}" type="presParOf" srcId="{D2AECAE3-113A-4E6C-AE5B-8AFBCB789975}" destId="{28A32160-6478-43BF-AECA-9D6BB184473B}" srcOrd="0" destOrd="0" presId="urn:microsoft.com/office/officeart/2005/8/layout/hChevron3"/>
    <dgm:cxn modelId="{A8E046B7-F55C-4118-B45E-8CC8E83C7A39}" type="presParOf" srcId="{D2AECAE3-113A-4E6C-AE5B-8AFBCB789975}" destId="{7EF0BF82-FF6B-42C9-9CDE-14F650100AFB}" srcOrd="1" destOrd="0" presId="urn:microsoft.com/office/officeart/2005/8/layout/hChevron3"/>
    <dgm:cxn modelId="{FFD634F7-D067-48B2-8084-03BD43BDC77A}" type="presParOf" srcId="{D2AECAE3-113A-4E6C-AE5B-8AFBCB789975}" destId="{0732A1E8-F4CB-4533-99CF-01032F2E6F9D}" srcOrd="2" destOrd="0" presId="urn:microsoft.com/office/officeart/2005/8/layout/hChevron3"/>
    <dgm:cxn modelId="{354828FF-D57C-4A5A-BAB3-2C65221EE188}" type="presParOf" srcId="{D2AECAE3-113A-4E6C-AE5B-8AFBCB789975}" destId="{9D54F607-6519-4ADC-A272-9EEA822F9094}" srcOrd="3" destOrd="0" presId="urn:microsoft.com/office/officeart/2005/8/layout/hChevron3"/>
    <dgm:cxn modelId="{EE4B2AF8-EF89-4CD5-9447-D43AA8E3A6AF}" type="presParOf" srcId="{D2AECAE3-113A-4E6C-AE5B-8AFBCB789975}" destId="{79438C5A-884A-482C-A4CD-50FB629582D3}" srcOrd="4" destOrd="0" presId="urn:microsoft.com/office/officeart/2005/8/layout/hChevron3"/>
    <dgm:cxn modelId="{5AF01AC6-1903-400E-B826-96374DA4DB6A}" type="presParOf" srcId="{D2AECAE3-113A-4E6C-AE5B-8AFBCB789975}" destId="{F9778533-847A-4693-95DF-D0A293D9E7DA}" srcOrd="5" destOrd="0" presId="urn:microsoft.com/office/officeart/2005/8/layout/hChevron3"/>
    <dgm:cxn modelId="{4D3C15FE-B902-4537-883E-B72611666476}" type="presParOf" srcId="{D2AECAE3-113A-4E6C-AE5B-8AFBCB789975}" destId="{3DA85142-A1BF-4073-AE57-BF52A4BE7FC6}" srcOrd="6" destOrd="0" presId="urn:microsoft.com/office/officeart/2005/8/layout/hChevron3"/>
    <dgm:cxn modelId="{94F24793-2B2D-46A1-A504-A0C088648E7F}" type="presParOf" srcId="{D2AECAE3-113A-4E6C-AE5B-8AFBCB789975}" destId="{00965401-2AB7-473C-95D3-8572106CDAD5}" srcOrd="7" destOrd="0" presId="urn:microsoft.com/office/officeart/2005/8/layout/hChevron3"/>
    <dgm:cxn modelId="{44F63328-5790-46C9-B669-3D6EFEA440D4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DDF450A-FCAB-4533-B3D3-E64398AF7CA8}" type="presOf" srcId="{788F0D31-A80C-4763-B318-11944289941D}" destId="{28A32160-6478-43BF-AECA-9D6BB184473B}" srcOrd="0" destOrd="0" presId="urn:microsoft.com/office/officeart/2005/8/layout/hChevron3"/>
    <dgm:cxn modelId="{B9E72D20-D348-4B3F-B6BD-FF2DD8844D55}" type="presOf" srcId="{6B687F2A-95BB-42D4-A283-F576631371EC}" destId="{0732A1E8-F4CB-4533-99CF-01032F2E6F9D}" srcOrd="0" destOrd="0" presId="urn:microsoft.com/office/officeart/2005/8/layout/hChevron3"/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CE576746-9D6B-441A-A35D-8D5FE3F846C9}" type="presOf" srcId="{CCEF107D-AE64-4D69-A5CB-D1E12AB96943}" destId="{3DA85142-A1BF-4073-AE57-BF52A4BE7FC6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161A9299-87CD-46C8-A333-74DFD7214AB4}" type="presOf" srcId="{8C0E0EE9-34A9-4A38-BDC8-D991BD7D4B99}" destId="{D2AECAE3-113A-4E6C-AE5B-8AFBCB789975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6A3CD9C0-077B-4834-804A-B30862A40792}" type="presOf" srcId="{47095CB5-DF7D-4855-991D-2525D8A0F847}" destId="{1318FE66-E289-45FD-9208-13DE57237F9E}" srcOrd="0" destOrd="0" presId="urn:microsoft.com/office/officeart/2005/8/layout/hChevron3"/>
    <dgm:cxn modelId="{76AD47FD-402F-4187-A2E3-B419A582937D}" type="presOf" srcId="{1F35D1E9-709D-436D-AEBF-EDEE14B4252A}" destId="{79438C5A-884A-482C-A4CD-50FB629582D3}" srcOrd="0" destOrd="0" presId="urn:microsoft.com/office/officeart/2005/8/layout/hChevron3"/>
    <dgm:cxn modelId="{3AF5DE30-F604-4F91-BC99-B738EF5C7446}" type="presParOf" srcId="{D2AECAE3-113A-4E6C-AE5B-8AFBCB789975}" destId="{28A32160-6478-43BF-AECA-9D6BB184473B}" srcOrd="0" destOrd="0" presId="urn:microsoft.com/office/officeart/2005/8/layout/hChevron3"/>
    <dgm:cxn modelId="{27E17395-6DE5-4E97-A4E0-BEAFE2543FE2}" type="presParOf" srcId="{D2AECAE3-113A-4E6C-AE5B-8AFBCB789975}" destId="{7EF0BF82-FF6B-42C9-9CDE-14F650100AFB}" srcOrd="1" destOrd="0" presId="urn:microsoft.com/office/officeart/2005/8/layout/hChevron3"/>
    <dgm:cxn modelId="{2867B769-ACA7-4A2A-8FDC-069D9EA2F1EB}" type="presParOf" srcId="{D2AECAE3-113A-4E6C-AE5B-8AFBCB789975}" destId="{0732A1E8-F4CB-4533-99CF-01032F2E6F9D}" srcOrd="2" destOrd="0" presId="urn:microsoft.com/office/officeart/2005/8/layout/hChevron3"/>
    <dgm:cxn modelId="{777A7454-9971-497E-B9F1-E83DDEA5AAFA}" type="presParOf" srcId="{D2AECAE3-113A-4E6C-AE5B-8AFBCB789975}" destId="{9D54F607-6519-4ADC-A272-9EEA822F9094}" srcOrd="3" destOrd="0" presId="urn:microsoft.com/office/officeart/2005/8/layout/hChevron3"/>
    <dgm:cxn modelId="{10AEDA9A-BFF1-4928-8E3A-FA0EC97EE17A}" type="presParOf" srcId="{D2AECAE3-113A-4E6C-AE5B-8AFBCB789975}" destId="{79438C5A-884A-482C-A4CD-50FB629582D3}" srcOrd="4" destOrd="0" presId="urn:microsoft.com/office/officeart/2005/8/layout/hChevron3"/>
    <dgm:cxn modelId="{3EA9F254-2A82-41C7-B95F-470DD80842E7}" type="presParOf" srcId="{D2AECAE3-113A-4E6C-AE5B-8AFBCB789975}" destId="{F9778533-847A-4693-95DF-D0A293D9E7DA}" srcOrd="5" destOrd="0" presId="urn:microsoft.com/office/officeart/2005/8/layout/hChevron3"/>
    <dgm:cxn modelId="{EDC73764-16C1-4017-A0EA-13B0D6A42FE7}" type="presParOf" srcId="{D2AECAE3-113A-4E6C-AE5B-8AFBCB789975}" destId="{3DA85142-A1BF-4073-AE57-BF52A4BE7FC6}" srcOrd="6" destOrd="0" presId="urn:microsoft.com/office/officeart/2005/8/layout/hChevron3"/>
    <dgm:cxn modelId="{E3D74F13-814F-4F4E-8100-BFB72BD55EC0}" type="presParOf" srcId="{D2AECAE3-113A-4E6C-AE5B-8AFBCB789975}" destId="{00965401-2AB7-473C-95D3-8572106CDAD5}" srcOrd="7" destOrd="0" presId="urn:microsoft.com/office/officeart/2005/8/layout/hChevron3"/>
    <dgm:cxn modelId="{E76AAD07-317E-4E1D-9412-379DCF1BA063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9B0D787A-117B-43B6-A291-45AD80AD1A4F}" type="presOf" srcId="{CCEF107D-AE64-4D69-A5CB-D1E12AB96943}" destId="{3DA85142-A1BF-4073-AE57-BF52A4BE7FC6}" srcOrd="0" destOrd="0" presId="urn:microsoft.com/office/officeart/2005/8/layout/hChevron3"/>
    <dgm:cxn modelId="{8EB43083-5159-4CE2-9DD0-3A9318D8C69F}" type="presOf" srcId="{1F35D1E9-709D-436D-AEBF-EDEE14B4252A}" destId="{79438C5A-884A-482C-A4CD-50FB629582D3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8C361B94-D2A8-49ED-9F82-9BB00A9E31A5}" type="presOf" srcId="{47095CB5-DF7D-4855-991D-2525D8A0F847}" destId="{1318FE66-E289-45FD-9208-13DE57237F9E}" srcOrd="0" destOrd="0" presId="urn:microsoft.com/office/officeart/2005/8/layout/hChevron3"/>
    <dgm:cxn modelId="{8EB5D294-A5B6-4B36-B86E-EBD634910717}" type="presOf" srcId="{6B687F2A-95BB-42D4-A283-F576631371EC}" destId="{0732A1E8-F4CB-4533-99CF-01032F2E6F9D}" srcOrd="0" destOrd="0" presId="urn:microsoft.com/office/officeart/2005/8/layout/hChevron3"/>
    <dgm:cxn modelId="{F4277099-0DBD-41F2-837D-CA372F0A2A88}" type="presOf" srcId="{8C0E0EE9-34A9-4A38-BDC8-D991BD7D4B99}" destId="{D2AECAE3-113A-4E6C-AE5B-8AFBCB789975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82A8BAFA-6670-4BBB-8C36-52F44557576D}" type="presOf" srcId="{788F0D31-A80C-4763-B318-11944289941D}" destId="{28A32160-6478-43BF-AECA-9D6BB184473B}" srcOrd="0" destOrd="0" presId="urn:microsoft.com/office/officeart/2005/8/layout/hChevron3"/>
    <dgm:cxn modelId="{C062DF4E-0E91-40D9-83A6-AFA9D6BC6D44}" type="presParOf" srcId="{D2AECAE3-113A-4E6C-AE5B-8AFBCB789975}" destId="{28A32160-6478-43BF-AECA-9D6BB184473B}" srcOrd="0" destOrd="0" presId="urn:microsoft.com/office/officeart/2005/8/layout/hChevron3"/>
    <dgm:cxn modelId="{6B955902-CEE5-4F3A-97F3-1505C08C2F5A}" type="presParOf" srcId="{D2AECAE3-113A-4E6C-AE5B-8AFBCB789975}" destId="{7EF0BF82-FF6B-42C9-9CDE-14F650100AFB}" srcOrd="1" destOrd="0" presId="urn:microsoft.com/office/officeart/2005/8/layout/hChevron3"/>
    <dgm:cxn modelId="{7D9BC891-0199-4B6D-859E-B518B2AA43EB}" type="presParOf" srcId="{D2AECAE3-113A-4E6C-AE5B-8AFBCB789975}" destId="{0732A1E8-F4CB-4533-99CF-01032F2E6F9D}" srcOrd="2" destOrd="0" presId="urn:microsoft.com/office/officeart/2005/8/layout/hChevron3"/>
    <dgm:cxn modelId="{07DE842E-7ED5-481E-8745-B63BA8931A7F}" type="presParOf" srcId="{D2AECAE3-113A-4E6C-AE5B-8AFBCB789975}" destId="{9D54F607-6519-4ADC-A272-9EEA822F9094}" srcOrd="3" destOrd="0" presId="urn:microsoft.com/office/officeart/2005/8/layout/hChevron3"/>
    <dgm:cxn modelId="{62FB5A9E-53EA-44A8-8FE4-90DA3B08216B}" type="presParOf" srcId="{D2AECAE3-113A-4E6C-AE5B-8AFBCB789975}" destId="{79438C5A-884A-482C-A4CD-50FB629582D3}" srcOrd="4" destOrd="0" presId="urn:microsoft.com/office/officeart/2005/8/layout/hChevron3"/>
    <dgm:cxn modelId="{0BF1D36C-4D82-4E73-8C9D-9FD634103EFE}" type="presParOf" srcId="{D2AECAE3-113A-4E6C-AE5B-8AFBCB789975}" destId="{F9778533-847A-4693-95DF-D0A293D9E7DA}" srcOrd="5" destOrd="0" presId="urn:microsoft.com/office/officeart/2005/8/layout/hChevron3"/>
    <dgm:cxn modelId="{E0905249-BC48-49D3-B8EF-30C0AD76807A}" type="presParOf" srcId="{D2AECAE3-113A-4E6C-AE5B-8AFBCB789975}" destId="{3DA85142-A1BF-4073-AE57-BF52A4BE7FC6}" srcOrd="6" destOrd="0" presId="urn:microsoft.com/office/officeart/2005/8/layout/hChevron3"/>
    <dgm:cxn modelId="{D09177D9-D3CE-46C1-BFC9-55A4A48B3D52}" type="presParOf" srcId="{D2AECAE3-113A-4E6C-AE5B-8AFBCB789975}" destId="{00965401-2AB7-473C-95D3-8572106CDAD5}" srcOrd="7" destOrd="0" presId="urn:microsoft.com/office/officeart/2005/8/layout/hChevron3"/>
    <dgm:cxn modelId="{F8729704-BBA3-45B3-89B5-501918CA12D2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AD55BD22-5E77-40E6-A953-42A46827C115}" type="presOf" srcId="{788F0D31-A80C-4763-B318-11944289941D}" destId="{28A32160-6478-43BF-AECA-9D6BB184473B}" srcOrd="0" destOrd="0" presId="urn:microsoft.com/office/officeart/2005/8/layout/hChevron3"/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032C2A6D-ACD7-468D-AFA7-DC26882E7AD5}" type="presOf" srcId="{8C0E0EE9-34A9-4A38-BDC8-D991BD7D4B99}" destId="{D2AECAE3-113A-4E6C-AE5B-8AFBCB789975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5175747C-CC26-4A36-936D-184E337F9C31}" type="presOf" srcId="{47095CB5-DF7D-4855-991D-2525D8A0F847}" destId="{1318FE66-E289-45FD-9208-13DE57237F9E}" srcOrd="0" destOrd="0" presId="urn:microsoft.com/office/officeart/2005/8/layout/hChevron3"/>
    <dgm:cxn modelId="{15C03A7E-804E-4B8A-BADB-CD0FC12EFBAF}" type="presOf" srcId="{1F35D1E9-709D-436D-AEBF-EDEE14B4252A}" destId="{79438C5A-884A-482C-A4CD-50FB629582D3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58EC198D-E072-4A1D-8D4E-0FFD40D0CF3C}" type="presOf" srcId="{CCEF107D-AE64-4D69-A5CB-D1E12AB96943}" destId="{3DA85142-A1BF-4073-AE57-BF52A4BE7FC6}" srcOrd="0" destOrd="0" presId="urn:microsoft.com/office/officeart/2005/8/layout/hChevron3"/>
    <dgm:cxn modelId="{B2CC32A0-27DB-471A-B95E-34AB41661462}" type="presOf" srcId="{6B687F2A-95BB-42D4-A283-F576631371EC}" destId="{0732A1E8-F4CB-4533-99CF-01032F2E6F9D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03068D88-203E-4D0C-944D-3A875BD5B5E7}" type="presParOf" srcId="{D2AECAE3-113A-4E6C-AE5B-8AFBCB789975}" destId="{28A32160-6478-43BF-AECA-9D6BB184473B}" srcOrd="0" destOrd="0" presId="urn:microsoft.com/office/officeart/2005/8/layout/hChevron3"/>
    <dgm:cxn modelId="{34C75807-E422-4EBC-A51E-4299EDA71167}" type="presParOf" srcId="{D2AECAE3-113A-4E6C-AE5B-8AFBCB789975}" destId="{7EF0BF82-FF6B-42C9-9CDE-14F650100AFB}" srcOrd="1" destOrd="0" presId="urn:microsoft.com/office/officeart/2005/8/layout/hChevron3"/>
    <dgm:cxn modelId="{3C042828-1921-4271-A9D6-EC85405C17FC}" type="presParOf" srcId="{D2AECAE3-113A-4E6C-AE5B-8AFBCB789975}" destId="{0732A1E8-F4CB-4533-99CF-01032F2E6F9D}" srcOrd="2" destOrd="0" presId="urn:microsoft.com/office/officeart/2005/8/layout/hChevron3"/>
    <dgm:cxn modelId="{C96CCCD8-7290-4653-BC4A-7890883C3871}" type="presParOf" srcId="{D2AECAE3-113A-4E6C-AE5B-8AFBCB789975}" destId="{9D54F607-6519-4ADC-A272-9EEA822F9094}" srcOrd="3" destOrd="0" presId="urn:microsoft.com/office/officeart/2005/8/layout/hChevron3"/>
    <dgm:cxn modelId="{21596ABA-B880-4586-9B4B-196FDBC4D7B4}" type="presParOf" srcId="{D2AECAE3-113A-4E6C-AE5B-8AFBCB789975}" destId="{79438C5A-884A-482C-A4CD-50FB629582D3}" srcOrd="4" destOrd="0" presId="urn:microsoft.com/office/officeart/2005/8/layout/hChevron3"/>
    <dgm:cxn modelId="{B4D59D10-EFEB-4D2A-8576-6AC0FD233A52}" type="presParOf" srcId="{D2AECAE3-113A-4E6C-AE5B-8AFBCB789975}" destId="{F9778533-847A-4693-95DF-D0A293D9E7DA}" srcOrd="5" destOrd="0" presId="urn:microsoft.com/office/officeart/2005/8/layout/hChevron3"/>
    <dgm:cxn modelId="{24E028FD-34D2-447D-9BCB-BE29EBCCAA74}" type="presParOf" srcId="{D2AECAE3-113A-4E6C-AE5B-8AFBCB789975}" destId="{3DA85142-A1BF-4073-AE57-BF52A4BE7FC6}" srcOrd="6" destOrd="0" presId="urn:microsoft.com/office/officeart/2005/8/layout/hChevron3"/>
    <dgm:cxn modelId="{D107B051-8328-4D5F-9946-3FD2FE7E03B6}" type="presParOf" srcId="{D2AECAE3-113A-4E6C-AE5B-8AFBCB789975}" destId="{00965401-2AB7-473C-95D3-8572106CDAD5}" srcOrd="7" destOrd="0" presId="urn:microsoft.com/office/officeart/2005/8/layout/hChevron3"/>
    <dgm:cxn modelId="{F315C2F0-593D-423C-8E41-478B993B01CA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C0E0EE9-34A9-4A38-BDC8-D991BD7D4B9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8F0D31-A80C-4763-B318-11944289941D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Introducción</a:t>
          </a:r>
          <a:endParaRPr lang="en-US" dirty="0"/>
        </a:p>
      </dgm:t>
    </dgm:pt>
    <dgm:pt modelId="{46F60F40-E89F-40F3-82A1-F96580B7A434}" type="parTrans" cxnId="{3C1B3588-75C8-461A-A748-A5F94961A791}">
      <dgm:prSet/>
      <dgm:spPr/>
      <dgm:t>
        <a:bodyPr/>
        <a:lstStyle/>
        <a:p>
          <a:endParaRPr lang="en-US"/>
        </a:p>
      </dgm:t>
    </dgm:pt>
    <dgm:pt modelId="{F2B99944-D1A6-48B2-A3A4-8942A6FB1BBE}" type="sibTrans" cxnId="{3C1B3588-75C8-461A-A748-A5F94961A791}">
      <dgm:prSet/>
      <dgm:spPr/>
      <dgm:t>
        <a:bodyPr/>
        <a:lstStyle/>
        <a:p>
          <a:endParaRPr lang="en-US"/>
        </a:p>
      </dgm:t>
    </dgm:pt>
    <dgm:pt modelId="{1F35D1E9-709D-436D-AEBF-EDEE14B4252A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dirty="0"/>
            <a:t>Índices</a:t>
          </a:r>
          <a:endParaRPr lang="en-US" dirty="0"/>
        </a:p>
      </dgm:t>
    </dgm:pt>
    <dgm:pt modelId="{9385C2EB-074F-443F-A96E-4867C4697295}" type="parTrans" cxnId="{0B2581B7-B1D0-4B12-94B9-155BA5B9685C}">
      <dgm:prSet/>
      <dgm:spPr/>
      <dgm:t>
        <a:bodyPr/>
        <a:lstStyle/>
        <a:p>
          <a:endParaRPr lang="en-US"/>
        </a:p>
      </dgm:t>
    </dgm:pt>
    <dgm:pt modelId="{99706662-C0C1-4DAC-9BBB-82E243E54F40}" type="sibTrans" cxnId="{0B2581B7-B1D0-4B12-94B9-155BA5B9685C}">
      <dgm:prSet/>
      <dgm:spPr/>
      <dgm:t>
        <a:bodyPr/>
        <a:lstStyle/>
        <a:p>
          <a:endParaRPr lang="en-US"/>
        </a:p>
      </dgm:t>
    </dgm:pt>
    <dgm:pt modelId="{CCEF107D-AE64-4D69-A5CB-D1E12AB96943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Crecimiento Sostenido</a:t>
          </a:r>
          <a:endParaRPr lang="en-US" dirty="0"/>
        </a:p>
      </dgm:t>
    </dgm:pt>
    <dgm:pt modelId="{E08217E7-97BB-40DA-9C89-9982489BA15E}" type="parTrans" cxnId="{C3C9D94E-4135-469C-891C-6CFB516E2F8C}">
      <dgm:prSet/>
      <dgm:spPr/>
      <dgm:t>
        <a:bodyPr/>
        <a:lstStyle/>
        <a:p>
          <a:endParaRPr lang="en-US"/>
        </a:p>
      </dgm:t>
    </dgm:pt>
    <dgm:pt modelId="{3ED3EE70-B631-4214-94FB-C7B2CD285813}" type="sibTrans" cxnId="{C3C9D94E-4135-469C-891C-6CFB516E2F8C}">
      <dgm:prSet/>
      <dgm:spPr/>
      <dgm:t>
        <a:bodyPr/>
        <a:lstStyle/>
        <a:p>
          <a:endParaRPr lang="en-US"/>
        </a:p>
      </dgm:t>
    </dgm:pt>
    <dgm:pt modelId="{47095CB5-DF7D-4855-991D-2525D8A0F847}">
      <dgm:prSet phldrT="[Text]"/>
      <dgm:spPr>
        <a:solidFill>
          <a:schemeClr val="accent6"/>
        </a:solidFill>
      </dgm:spPr>
      <dgm:t>
        <a:bodyPr/>
        <a:lstStyle/>
        <a:p>
          <a:r>
            <a:rPr lang="es-AR" dirty="0"/>
            <a:t>Ejercicio</a:t>
          </a:r>
          <a:endParaRPr lang="en-US" dirty="0"/>
        </a:p>
      </dgm:t>
    </dgm:pt>
    <dgm:pt modelId="{1E7F6F3A-082D-405D-BB62-2E38A3FA6D5F}" type="parTrans" cxnId="{C53D4A5D-C4AB-41AF-86B5-046C94215826}">
      <dgm:prSet/>
      <dgm:spPr/>
      <dgm:t>
        <a:bodyPr/>
        <a:lstStyle/>
        <a:p>
          <a:endParaRPr lang="en-US"/>
        </a:p>
      </dgm:t>
    </dgm:pt>
    <dgm:pt modelId="{2D00E6F2-7949-4AC9-A9BC-0FF82169C59D}" type="sibTrans" cxnId="{C53D4A5D-C4AB-41AF-86B5-046C94215826}">
      <dgm:prSet/>
      <dgm:spPr/>
      <dgm:t>
        <a:bodyPr/>
        <a:lstStyle/>
        <a:p>
          <a:endParaRPr lang="en-US"/>
        </a:p>
      </dgm:t>
    </dgm:pt>
    <dgm:pt modelId="{6B687F2A-95BB-42D4-A283-F576631371E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Repaso</a:t>
          </a:r>
          <a:endParaRPr lang="en-US" dirty="0"/>
        </a:p>
      </dgm:t>
    </dgm:pt>
    <dgm:pt modelId="{8CE9ADB8-50EA-4876-861A-6B1B08CB729B}" type="sibTrans" cxnId="{4C06492E-B3D5-4D06-8866-970CA4AB6FE1}">
      <dgm:prSet/>
      <dgm:spPr/>
      <dgm:t>
        <a:bodyPr/>
        <a:lstStyle/>
        <a:p>
          <a:endParaRPr lang="en-US"/>
        </a:p>
      </dgm:t>
    </dgm:pt>
    <dgm:pt modelId="{49F5712C-F829-4771-A3F7-19F869C91E40}" type="parTrans" cxnId="{4C06492E-B3D5-4D06-8866-970CA4AB6FE1}">
      <dgm:prSet/>
      <dgm:spPr/>
      <dgm:t>
        <a:bodyPr/>
        <a:lstStyle/>
        <a:p>
          <a:endParaRPr lang="en-US"/>
        </a:p>
      </dgm:t>
    </dgm:pt>
    <dgm:pt modelId="{D2AECAE3-113A-4E6C-AE5B-8AFBCB789975}" type="pres">
      <dgm:prSet presAssocID="{8C0E0EE9-34A9-4A38-BDC8-D991BD7D4B99}" presName="Name0" presStyleCnt="0">
        <dgm:presLayoutVars>
          <dgm:dir/>
          <dgm:resizeHandles val="exact"/>
        </dgm:presLayoutVars>
      </dgm:prSet>
      <dgm:spPr/>
    </dgm:pt>
    <dgm:pt modelId="{28A32160-6478-43BF-AECA-9D6BB184473B}" type="pres">
      <dgm:prSet presAssocID="{788F0D31-A80C-4763-B318-11944289941D}" presName="parTxOnly" presStyleLbl="node1" presStyleIdx="0" presStyleCnt="5">
        <dgm:presLayoutVars>
          <dgm:bulletEnabled val="1"/>
        </dgm:presLayoutVars>
      </dgm:prSet>
      <dgm:spPr/>
    </dgm:pt>
    <dgm:pt modelId="{7EF0BF82-FF6B-42C9-9CDE-14F650100AFB}" type="pres">
      <dgm:prSet presAssocID="{F2B99944-D1A6-48B2-A3A4-8942A6FB1BBE}" presName="parSpace" presStyleCnt="0"/>
      <dgm:spPr/>
    </dgm:pt>
    <dgm:pt modelId="{0732A1E8-F4CB-4533-99CF-01032F2E6F9D}" type="pres">
      <dgm:prSet presAssocID="{6B687F2A-95BB-42D4-A283-F576631371EC}" presName="parTxOnly" presStyleLbl="node1" presStyleIdx="1" presStyleCnt="5">
        <dgm:presLayoutVars>
          <dgm:bulletEnabled val="1"/>
        </dgm:presLayoutVars>
      </dgm:prSet>
      <dgm:spPr/>
    </dgm:pt>
    <dgm:pt modelId="{9D54F607-6519-4ADC-A272-9EEA822F9094}" type="pres">
      <dgm:prSet presAssocID="{8CE9ADB8-50EA-4876-861A-6B1B08CB729B}" presName="parSpace" presStyleCnt="0"/>
      <dgm:spPr/>
    </dgm:pt>
    <dgm:pt modelId="{79438C5A-884A-482C-A4CD-50FB629582D3}" type="pres">
      <dgm:prSet presAssocID="{1F35D1E9-709D-436D-AEBF-EDEE14B4252A}" presName="parTxOnly" presStyleLbl="node1" presStyleIdx="2" presStyleCnt="5">
        <dgm:presLayoutVars>
          <dgm:bulletEnabled val="1"/>
        </dgm:presLayoutVars>
      </dgm:prSet>
      <dgm:spPr/>
    </dgm:pt>
    <dgm:pt modelId="{F9778533-847A-4693-95DF-D0A293D9E7DA}" type="pres">
      <dgm:prSet presAssocID="{99706662-C0C1-4DAC-9BBB-82E243E54F40}" presName="parSpace" presStyleCnt="0"/>
      <dgm:spPr/>
    </dgm:pt>
    <dgm:pt modelId="{3DA85142-A1BF-4073-AE57-BF52A4BE7FC6}" type="pres">
      <dgm:prSet presAssocID="{CCEF107D-AE64-4D69-A5CB-D1E12AB96943}" presName="parTxOnly" presStyleLbl="node1" presStyleIdx="3" presStyleCnt="5">
        <dgm:presLayoutVars>
          <dgm:bulletEnabled val="1"/>
        </dgm:presLayoutVars>
      </dgm:prSet>
      <dgm:spPr/>
    </dgm:pt>
    <dgm:pt modelId="{00965401-2AB7-473C-95D3-8572106CDAD5}" type="pres">
      <dgm:prSet presAssocID="{3ED3EE70-B631-4214-94FB-C7B2CD285813}" presName="parSpace" presStyleCnt="0"/>
      <dgm:spPr/>
    </dgm:pt>
    <dgm:pt modelId="{1318FE66-E289-45FD-9208-13DE57237F9E}" type="pres">
      <dgm:prSet presAssocID="{47095CB5-DF7D-4855-991D-2525D8A0F847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C06492E-B3D5-4D06-8866-970CA4AB6FE1}" srcId="{8C0E0EE9-34A9-4A38-BDC8-D991BD7D4B99}" destId="{6B687F2A-95BB-42D4-A283-F576631371EC}" srcOrd="1" destOrd="0" parTransId="{49F5712C-F829-4771-A3F7-19F869C91E40}" sibTransId="{8CE9ADB8-50EA-4876-861A-6B1B08CB729B}"/>
    <dgm:cxn modelId="{C53D4A5D-C4AB-41AF-86B5-046C94215826}" srcId="{8C0E0EE9-34A9-4A38-BDC8-D991BD7D4B99}" destId="{47095CB5-DF7D-4855-991D-2525D8A0F847}" srcOrd="4" destOrd="0" parTransId="{1E7F6F3A-082D-405D-BB62-2E38A3FA6D5F}" sibTransId="{2D00E6F2-7949-4AC9-A9BC-0FF82169C59D}"/>
    <dgm:cxn modelId="{19BBB26D-5DDF-4912-8555-95DA7A9F015B}" type="presOf" srcId="{6B687F2A-95BB-42D4-A283-F576631371EC}" destId="{0732A1E8-F4CB-4533-99CF-01032F2E6F9D}" srcOrd="0" destOrd="0" presId="urn:microsoft.com/office/officeart/2005/8/layout/hChevron3"/>
    <dgm:cxn modelId="{C3C9D94E-4135-469C-891C-6CFB516E2F8C}" srcId="{8C0E0EE9-34A9-4A38-BDC8-D991BD7D4B99}" destId="{CCEF107D-AE64-4D69-A5CB-D1E12AB96943}" srcOrd="3" destOrd="0" parTransId="{E08217E7-97BB-40DA-9C89-9982489BA15E}" sibTransId="{3ED3EE70-B631-4214-94FB-C7B2CD285813}"/>
    <dgm:cxn modelId="{3C230052-D984-4128-9EFE-A3DA31A0B36D}" type="presOf" srcId="{1F35D1E9-709D-436D-AEBF-EDEE14B4252A}" destId="{79438C5A-884A-482C-A4CD-50FB629582D3}" srcOrd="0" destOrd="0" presId="urn:microsoft.com/office/officeart/2005/8/layout/hChevron3"/>
    <dgm:cxn modelId="{3654AC52-E420-4BEB-B367-2C4E52809FEE}" type="presOf" srcId="{8C0E0EE9-34A9-4A38-BDC8-D991BD7D4B99}" destId="{D2AECAE3-113A-4E6C-AE5B-8AFBCB789975}" srcOrd="0" destOrd="0" presId="urn:microsoft.com/office/officeart/2005/8/layout/hChevron3"/>
    <dgm:cxn modelId="{3C1B3588-75C8-461A-A748-A5F94961A791}" srcId="{8C0E0EE9-34A9-4A38-BDC8-D991BD7D4B99}" destId="{788F0D31-A80C-4763-B318-11944289941D}" srcOrd="0" destOrd="0" parTransId="{46F60F40-E89F-40F3-82A1-F96580B7A434}" sibTransId="{F2B99944-D1A6-48B2-A3A4-8942A6FB1BBE}"/>
    <dgm:cxn modelId="{86FB25A3-E9DF-4F63-B414-7801FC66AEFB}" type="presOf" srcId="{CCEF107D-AE64-4D69-A5CB-D1E12AB96943}" destId="{3DA85142-A1BF-4073-AE57-BF52A4BE7FC6}" srcOrd="0" destOrd="0" presId="urn:microsoft.com/office/officeart/2005/8/layout/hChevron3"/>
    <dgm:cxn modelId="{42364BAC-360D-4CC2-9938-FC95E8278222}" type="presOf" srcId="{47095CB5-DF7D-4855-991D-2525D8A0F847}" destId="{1318FE66-E289-45FD-9208-13DE57237F9E}" srcOrd="0" destOrd="0" presId="urn:microsoft.com/office/officeart/2005/8/layout/hChevron3"/>
    <dgm:cxn modelId="{0B2581B7-B1D0-4B12-94B9-155BA5B9685C}" srcId="{8C0E0EE9-34A9-4A38-BDC8-D991BD7D4B99}" destId="{1F35D1E9-709D-436D-AEBF-EDEE14B4252A}" srcOrd="2" destOrd="0" parTransId="{9385C2EB-074F-443F-A96E-4867C4697295}" sibTransId="{99706662-C0C1-4DAC-9BBB-82E243E54F40}"/>
    <dgm:cxn modelId="{366A46DB-8005-4FD4-AF1C-FCBCB603C0F7}" type="presOf" srcId="{788F0D31-A80C-4763-B318-11944289941D}" destId="{28A32160-6478-43BF-AECA-9D6BB184473B}" srcOrd="0" destOrd="0" presId="urn:microsoft.com/office/officeart/2005/8/layout/hChevron3"/>
    <dgm:cxn modelId="{AF5FD3B7-A69E-4971-A1E2-3BCF5D81E532}" type="presParOf" srcId="{D2AECAE3-113A-4E6C-AE5B-8AFBCB789975}" destId="{28A32160-6478-43BF-AECA-9D6BB184473B}" srcOrd="0" destOrd="0" presId="urn:microsoft.com/office/officeart/2005/8/layout/hChevron3"/>
    <dgm:cxn modelId="{21361C50-2731-42BD-BCED-FCF70C3C8BE0}" type="presParOf" srcId="{D2AECAE3-113A-4E6C-AE5B-8AFBCB789975}" destId="{7EF0BF82-FF6B-42C9-9CDE-14F650100AFB}" srcOrd="1" destOrd="0" presId="urn:microsoft.com/office/officeart/2005/8/layout/hChevron3"/>
    <dgm:cxn modelId="{75F6D329-8CC0-4F7A-BA15-83E6B08F7FC7}" type="presParOf" srcId="{D2AECAE3-113A-4E6C-AE5B-8AFBCB789975}" destId="{0732A1E8-F4CB-4533-99CF-01032F2E6F9D}" srcOrd="2" destOrd="0" presId="urn:microsoft.com/office/officeart/2005/8/layout/hChevron3"/>
    <dgm:cxn modelId="{DB1F45D8-496B-4553-8677-EC7647F10E54}" type="presParOf" srcId="{D2AECAE3-113A-4E6C-AE5B-8AFBCB789975}" destId="{9D54F607-6519-4ADC-A272-9EEA822F9094}" srcOrd="3" destOrd="0" presId="urn:microsoft.com/office/officeart/2005/8/layout/hChevron3"/>
    <dgm:cxn modelId="{2819FBB9-BFF7-422B-94D0-C0D9C67EC953}" type="presParOf" srcId="{D2AECAE3-113A-4E6C-AE5B-8AFBCB789975}" destId="{79438C5A-884A-482C-A4CD-50FB629582D3}" srcOrd="4" destOrd="0" presId="urn:microsoft.com/office/officeart/2005/8/layout/hChevron3"/>
    <dgm:cxn modelId="{E84CD076-03E6-4DCC-B19F-9F28A74BAA6B}" type="presParOf" srcId="{D2AECAE3-113A-4E6C-AE5B-8AFBCB789975}" destId="{F9778533-847A-4693-95DF-D0A293D9E7DA}" srcOrd="5" destOrd="0" presId="urn:microsoft.com/office/officeart/2005/8/layout/hChevron3"/>
    <dgm:cxn modelId="{3FFDEF8B-103C-4C7E-93E6-2E343D0CA084}" type="presParOf" srcId="{D2AECAE3-113A-4E6C-AE5B-8AFBCB789975}" destId="{3DA85142-A1BF-4073-AE57-BF52A4BE7FC6}" srcOrd="6" destOrd="0" presId="urn:microsoft.com/office/officeart/2005/8/layout/hChevron3"/>
    <dgm:cxn modelId="{51397E50-7A3D-4A8A-B13F-082575E36BF2}" type="presParOf" srcId="{D2AECAE3-113A-4E6C-AE5B-8AFBCB789975}" destId="{00965401-2AB7-473C-95D3-8572106CDAD5}" srcOrd="7" destOrd="0" presId="urn:microsoft.com/office/officeart/2005/8/layout/hChevron3"/>
    <dgm:cxn modelId="{F9C735F2-7274-4723-BFC7-F3686E195181}" type="presParOf" srcId="{D2AECAE3-113A-4E6C-AE5B-8AFBCB789975}" destId="{1318FE66-E289-45FD-9208-13DE57237F9E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946F5-2E8B-4C1C-BE14-39867C288FC0}">
      <dsp:nvSpPr>
        <dsp:cNvPr id="0" name=""/>
        <dsp:cNvSpPr/>
      </dsp:nvSpPr>
      <dsp:spPr>
        <a:xfrm>
          <a:off x="1251103" y="2654"/>
          <a:ext cx="3762488" cy="22574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Primera parte: </a:t>
          </a:r>
          <a:r>
            <a:rPr lang="es-AR" sz="2100" b="1" kern="1200" dirty="0"/>
            <a:t>Clases teóricas</a:t>
          </a:r>
          <a:endParaRPr lang="es-AR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/>
            <a:t>Introducción y Crecimiento sostenido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/>
            <a:t>IPO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Mercado de capitales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/>
            <a:t>Presupuestación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/>
            <a:t>Valuación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/>
            <a:t>Política de dividendos</a:t>
          </a:r>
          <a:endParaRPr lang="es-AR" sz="1600" kern="1200" dirty="0"/>
        </a:p>
      </dsp:txBody>
      <dsp:txXfrm>
        <a:off x="1251103" y="2654"/>
        <a:ext cx="3762488" cy="2257492"/>
      </dsp:txXfrm>
    </dsp:sp>
    <dsp:sp modelId="{48F16E24-E015-432B-BF98-96405454A993}">
      <dsp:nvSpPr>
        <dsp:cNvPr id="0" name=""/>
        <dsp:cNvSpPr/>
      </dsp:nvSpPr>
      <dsp:spPr>
        <a:xfrm>
          <a:off x="1251103" y="2636396"/>
          <a:ext cx="3762488" cy="22574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Segunda Parte: </a:t>
          </a:r>
          <a:r>
            <a:rPr lang="es-AR" sz="2100" b="1" kern="1200" dirty="0"/>
            <a:t>Clases especiales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Invitados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Lavado de Dinero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Leasing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Comercio Exterior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Proyectos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b="0" kern="1200" dirty="0"/>
            <a:t>Otras</a:t>
          </a:r>
        </a:p>
      </dsp:txBody>
      <dsp:txXfrm>
        <a:off x="1251103" y="2636396"/>
        <a:ext cx="3762488" cy="22574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51F27-DC4D-407F-8EE6-1334C0879EDC}">
      <dsp:nvSpPr>
        <dsp:cNvPr id="0" name=""/>
        <dsp:cNvSpPr/>
      </dsp:nvSpPr>
      <dsp:spPr>
        <a:xfrm>
          <a:off x="0" y="274599"/>
          <a:ext cx="885698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400" tIns="333248" rIns="6874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Se miran en su totalidad. Algunos puedan dar mejor que otros, hay que entender todo lo que está pasando</a:t>
          </a:r>
        </a:p>
      </dsp:txBody>
      <dsp:txXfrm>
        <a:off x="0" y="274599"/>
        <a:ext cx="8856984" cy="907200"/>
      </dsp:txXfrm>
    </dsp:sp>
    <dsp:sp modelId="{25F2CC53-6054-42FA-A258-9ABD2ED9DE2B}">
      <dsp:nvSpPr>
        <dsp:cNvPr id="0" name=""/>
        <dsp:cNvSpPr/>
      </dsp:nvSpPr>
      <dsp:spPr>
        <a:xfrm>
          <a:off x="442849" y="38439"/>
          <a:ext cx="619988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b="1" kern="1200" dirty="0"/>
            <a:t>Los ratios no se miran en soledad</a:t>
          </a:r>
        </a:p>
      </dsp:txBody>
      <dsp:txXfrm>
        <a:off x="465906" y="61496"/>
        <a:ext cx="6153774" cy="426206"/>
      </dsp:txXfrm>
    </dsp:sp>
    <dsp:sp modelId="{9C539ABC-9676-4B2D-BB8D-452A298453F3}">
      <dsp:nvSpPr>
        <dsp:cNvPr id="0" name=""/>
        <dsp:cNvSpPr/>
      </dsp:nvSpPr>
      <dsp:spPr>
        <a:xfrm>
          <a:off x="0" y="1504359"/>
          <a:ext cx="885698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400" tIns="333248" rIns="6874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La compañía puede tener momentos. Los ratios pueden ser excepcionales por alguna razón. </a:t>
          </a:r>
        </a:p>
      </dsp:txBody>
      <dsp:txXfrm>
        <a:off x="0" y="1504359"/>
        <a:ext cx="8856984" cy="907200"/>
      </dsp:txXfrm>
    </dsp:sp>
    <dsp:sp modelId="{22DC0964-EE8D-44C7-93DA-B9ADEBDE97C1}">
      <dsp:nvSpPr>
        <dsp:cNvPr id="0" name=""/>
        <dsp:cNvSpPr/>
      </dsp:nvSpPr>
      <dsp:spPr>
        <a:xfrm>
          <a:off x="442849" y="1268199"/>
          <a:ext cx="6199888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b="1" kern="1200" dirty="0"/>
            <a:t>No dejan de ser ratios</a:t>
          </a:r>
        </a:p>
      </dsp:txBody>
      <dsp:txXfrm>
        <a:off x="465906" y="1291256"/>
        <a:ext cx="6153774" cy="426206"/>
      </dsp:txXfrm>
    </dsp:sp>
    <dsp:sp modelId="{32063E91-86DE-4BC9-91C4-C2D26ACD43F1}">
      <dsp:nvSpPr>
        <dsp:cNvPr id="0" name=""/>
        <dsp:cNvSpPr/>
      </dsp:nvSpPr>
      <dsp:spPr>
        <a:xfrm>
          <a:off x="0" y="2718479"/>
          <a:ext cx="8856984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400" tIns="333248" rIns="6874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Pasivo/PN: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&lt;1: Poco apalancado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&gt;2: Muy apalancado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 err="1"/>
            <a:t>Debt</a:t>
          </a:r>
          <a:r>
            <a:rPr lang="es-AR" sz="1600" kern="1200" dirty="0"/>
            <a:t>/EBITDA 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&lt;1 : Poco apalancado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&gt;3: muy apalancado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600" kern="1200" dirty="0"/>
            <a:t>&gt;4: peligrosamente apalancado</a:t>
          </a:r>
        </a:p>
      </dsp:txBody>
      <dsp:txXfrm>
        <a:off x="0" y="2718479"/>
        <a:ext cx="8856984" cy="2268000"/>
      </dsp:txXfrm>
    </dsp:sp>
    <dsp:sp modelId="{67573A21-F5D1-47A6-A75D-DDD2B1083B4A}">
      <dsp:nvSpPr>
        <dsp:cNvPr id="0" name=""/>
        <dsp:cNvSpPr/>
      </dsp:nvSpPr>
      <dsp:spPr>
        <a:xfrm>
          <a:off x="442849" y="2497959"/>
          <a:ext cx="6199888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b="1" kern="1200" dirty="0"/>
            <a:t>¿Con qué números me alarmo?</a:t>
          </a:r>
        </a:p>
      </dsp:txBody>
      <dsp:txXfrm>
        <a:off x="465906" y="2521016"/>
        <a:ext cx="6153774" cy="4262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47FA1-6EA9-47B3-868F-A669D0BB0123}">
      <dsp:nvSpPr>
        <dsp:cNvPr id="0" name=""/>
        <dsp:cNvSpPr/>
      </dsp:nvSpPr>
      <dsp:spPr>
        <a:xfrm>
          <a:off x="0" y="13946"/>
          <a:ext cx="8352928" cy="139113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5800" kern="1200" dirty="0"/>
            <a:t>Suponemos que saben…</a:t>
          </a:r>
        </a:p>
      </dsp:txBody>
      <dsp:txXfrm>
        <a:off x="67909" y="81855"/>
        <a:ext cx="8217110" cy="1255312"/>
      </dsp:txXfrm>
    </dsp:sp>
    <dsp:sp modelId="{27280895-C32E-4292-97E8-C33EC8054298}">
      <dsp:nvSpPr>
        <dsp:cNvPr id="0" name=""/>
        <dsp:cNvSpPr/>
      </dsp:nvSpPr>
      <dsp:spPr>
        <a:xfrm>
          <a:off x="0" y="1405076"/>
          <a:ext cx="8352928" cy="2341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73660" rIns="412496" bIns="73660" numCol="1" spcCol="1270" anchor="t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AR" sz="4500" kern="1200" dirty="0"/>
            <a:t>Contabilidad elemental</a:t>
          </a:r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AR" sz="4500" kern="1200" dirty="0"/>
            <a:t>Armado de </a:t>
          </a:r>
          <a:r>
            <a:rPr lang="es-AR" sz="4500" kern="1200" dirty="0" err="1"/>
            <a:t>cashflows</a:t>
          </a:r>
          <a:endParaRPr lang="es-AR" sz="4500" kern="1200" dirty="0"/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AR" sz="4500" kern="1200" dirty="0"/>
            <a:t>Matemática financiera</a:t>
          </a:r>
        </a:p>
      </dsp:txBody>
      <dsp:txXfrm>
        <a:off x="0" y="1405076"/>
        <a:ext cx="8352928" cy="2341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2160-6478-43BF-AECA-9D6BB184473B}">
      <dsp:nvSpPr>
        <dsp:cNvPr id="0" name=""/>
        <dsp:cNvSpPr/>
      </dsp:nvSpPr>
      <dsp:spPr>
        <a:xfrm>
          <a:off x="1116" y="0"/>
          <a:ext cx="2176611" cy="548680"/>
        </a:xfrm>
        <a:prstGeom prst="homePlat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Introducción</a:t>
          </a:r>
          <a:endParaRPr lang="en-US" sz="1600" kern="1200" dirty="0"/>
        </a:p>
      </dsp:txBody>
      <dsp:txXfrm>
        <a:off x="1116" y="0"/>
        <a:ext cx="2039441" cy="548680"/>
      </dsp:txXfrm>
    </dsp:sp>
    <dsp:sp modelId="{0732A1E8-F4CB-4533-99CF-01032F2E6F9D}">
      <dsp:nvSpPr>
        <dsp:cNvPr id="0" name=""/>
        <dsp:cNvSpPr/>
      </dsp:nvSpPr>
      <dsp:spPr>
        <a:xfrm>
          <a:off x="1742405" y="0"/>
          <a:ext cx="2176611" cy="548680"/>
        </a:xfrm>
        <a:prstGeom prst="chevron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Repaso</a:t>
          </a:r>
          <a:endParaRPr lang="en-US" sz="1600" kern="1200" dirty="0"/>
        </a:p>
      </dsp:txBody>
      <dsp:txXfrm>
        <a:off x="2016745" y="0"/>
        <a:ext cx="1627931" cy="548680"/>
      </dsp:txXfrm>
    </dsp:sp>
    <dsp:sp modelId="{79438C5A-884A-482C-A4CD-50FB629582D3}">
      <dsp:nvSpPr>
        <dsp:cNvPr id="0" name=""/>
        <dsp:cNvSpPr/>
      </dsp:nvSpPr>
      <dsp:spPr>
        <a:xfrm>
          <a:off x="3483694" y="0"/>
          <a:ext cx="2176611" cy="548680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Índices</a:t>
          </a:r>
          <a:endParaRPr lang="en-US" sz="1600" kern="1200" dirty="0"/>
        </a:p>
      </dsp:txBody>
      <dsp:txXfrm>
        <a:off x="3758034" y="0"/>
        <a:ext cx="1627931" cy="548680"/>
      </dsp:txXfrm>
    </dsp:sp>
    <dsp:sp modelId="{3DA85142-A1BF-4073-AE57-BF52A4BE7FC6}">
      <dsp:nvSpPr>
        <dsp:cNvPr id="0" name=""/>
        <dsp:cNvSpPr/>
      </dsp:nvSpPr>
      <dsp:spPr>
        <a:xfrm>
          <a:off x="5224983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Crecimiento Sostenido</a:t>
          </a:r>
          <a:endParaRPr lang="en-US" sz="1600" kern="1200" dirty="0"/>
        </a:p>
      </dsp:txBody>
      <dsp:txXfrm>
        <a:off x="5499323" y="0"/>
        <a:ext cx="1627931" cy="548680"/>
      </dsp:txXfrm>
    </dsp:sp>
    <dsp:sp modelId="{1318FE66-E289-45FD-9208-13DE57237F9E}">
      <dsp:nvSpPr>
        <dsp:cNvPr id="0" name=""/>
        <dsp:cNvSpPr/>
      </dsp:nvSpPr>
      <dsp:spPr>
        <a:xfrm>
          <a:off x="6966272" y="0"/>
          <a:ext cx="2176611" cy="548680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Ejercicio</a:t>
          </a:r>
          <a:endParaRPr lang="en-US" sz="1600" kern="1200" dirty="0"/>
        </a:p>
      </dsp:txBody>
      <dsp:txXfrm>
        <a:off x="7240612" y="0"/>
        <a:ext cx="1627931" cy="548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074AF-D0A0-4A25-AD10-B8064EA26E16}" type="datetimeFigureOut">
              <a:rPr lang="es-AR" smtClean="0"/>
              <a:t>27/9/2020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45E38-B43E-44B5-8C51-D1211DB531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36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309320"/>
            <a:ext cx="9144000" cy="5480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6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9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180000"/>
            <a:ext cx="9144000" cy="504056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l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l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l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l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53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175850"/>
            <a:ext cx="9144000" cy="562372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430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175850"/>
            <a:ext cx="9144000" cy="562372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329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6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0" y="175850"/>
            <a:ext cx="9144000" cy="562372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327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0" y="175850"/>
            <a:ext cx="9144000" cy="562372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049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175850"/>
            <a:ext cx="9144000" cy="562372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008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ACFE7C-4522-45AF-98FA-C37D70120763}" type="datetimeFigureOut">
              <a:rPr lang="en-US" smtClean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D003A-68F1-4E85-ABFC-A4546B2E517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2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4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Análisis financiero de balances </a:t>
            </a:r>
            <a:br>
              <a:rPr lang="es-AR" dirty="0"/>
            </a:br>
            <a:r>
              <a:rPr lang="es-AR" dirty="0"/>
              <a:t>y crecimiento sostenido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Gestión Presupuestaria – 71.34</a:t>
            </a:r>
          </a:p>
          <a:p>
            <a:r>
              <a:rPr lang="es-AR" dirty="0"/>
              <a:t>Gestión Financiera – 91.34</a:t>
            </a:r>
          </a:p>
        </p:txBody>
      </p:sp>
    </p:spTree>
    <p:extLst>
      <p:ext uri="{BB962C8B-B14F-4D97-AF65-F5344CB8AC3E}">
        <p14:creationId xmlns:p14="http://schemas.microsoft.com/office/powerpoint/2010/main" val="30677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Matemática financiera elemental</a:t>
            </a:r>
          </a:p>
          <a:p>
            <a:r>
              <a:rPr lang="es-AR" sz="2000" dirty="0">
                <a:solidFill>
                  <a:schemeClr val="tx1"/>
                </a:solidFill>
              </a:rPr>
              <a:t>Valor tiempo del dinero</a:t>
            </a:r>
            <a:endParaRPr lang="es-AR" dirty="0">
              <a:solidFill>
                <a:schemeClr val="tx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77280" y="1500157"/>
            <a:ext cx="8496944" cy="3801051"/>
            <a:chOff x="395536" y="908069"/>
            <a:chExt cx="8496944" cy="4017075"/>
          </a:xfrm>
        </p:grpSpPr>
        <p:grpSp>
          <p:nvGrpSpPr>
            <p:cNvPr id="23" name="Group 22"/>
            <p:cNvGrpSpPr/>
            <p:nvPr/>
          </p:nvGrpSpPr>
          <p:grpSpPr>
            <a:xfrm>
              <a:off x="395536" y="908720"/>
              <a:ext cx="8496944" cy="4016424"/>
              <a:chOff x="395536" y="1284784"/>
              <a:chExt cx="8496944" cy="401642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395536" y="2492896"/>
                <a:ext cx="8496944" cy="1944216"/>
              </a:xfrm>
              <a:prstGeom prst="rightArrow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6" name="Up Arrow 15"/>
              <p:cNvSpPr/>
              <p:nvPr/>
            </p:nvSpPr>
            <p:spPr>
              <a:xfrm>
                <a:off x="2141984" y="2276872"/>
                <a:ext cx="864096" cy="1188131"/>
              </a:xfrm>
              <a:prstGeom prst="up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7" name="Up Arrow 16"/>
              <p:cNvSpPr/>
              <p:nvPr/>
            </p:nvSpPr>
            <p:spPr>
              <a:xfrm>
                <a:off x="3870176" y="2276872"/>
                <a:ext cx="864096" cy="1188131"/>
              </a:xfrm>
              <a:prstGeom prst="up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8" name="Up Arrow 17"/>
              <p:cNvSpPr/>
              <p:nvPr/>
            </p:nvSpPr>
            <p:spPr>
              <a:xfrm>
                <a:off x="6102424" y="2253630"/>
                <a:ext cx="864096" cy="1211374"/>
              </a:xfrm>
              <a:prstGeom prst="up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874651" y="321297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AR" dirty="0"/>
                  <a:t>0</a:t>
                </a:r>
              </a:p>
            </p:txBody>
          </p:sp>
          <p:sp>
            <p:nvSpPr>
              <p:cNvPr id="15" name="Up Arrow 14"/>
              <p:cNvSpPr/>
              <p:nvPr/>
            </p:nvSpPr>
            <p:spPr>
              <a:xfrm>
                <a:off x="701824" y="3573016"/>
                <a:ext cx="864096" cy="1728192"/>
              </a:xfrm>
              <a:prstGeom prst="up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322004" y="321297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AR" dirty="0"/>
                  <a:t>1</a:t>
                </a: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050196" y="321297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AR" dirty="0"/>
                  <a:t>2</a:t>
                </a: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6264188" y="3212976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AR" dirty="0"/>
                  <a:t>3</a:t>
                </a:r>
              </a:p>
            </p:txBody>
          </p:sp>
          <p:sp>
            <p:nvSpPr>
              <p:cNvPr id="29" name="Up Arrow 28"/>
              <p:cNvSpPr/>
              <p:nvPr/>
            </p:nvSpPr>
            <p:spPr>
              <a:xfrm>
                <a:off x="6102424" y="1284784"/>
                <a:ext cx="864096" cy="945114"/>
              </a:xfrm>
              <a:prstGeom prst="upArrow">
                <a:avLst/>
              </a:prstGeom>
              <a:noFill/>
              <a:ln>
                <a:prstDash val="sysDash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378707" y="3992621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/>
                <a:t>Inversión Inicial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97968" y="1248147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 err="1"/>
                <a:t>Cashflow</a:t>
              </a:r>
              <a:r>
                <a:rPr lang="es-AR" dirty="0"/>
                <a:t> 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98168" y="1231235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 err="1"/>
                <a:t>Cashflow</a:t>
              </a:r>
              <a:r>
                <a:rPr lang="es-AR" dirty="0"/>
                <a:t> 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22504" y="1957228"/>
              <a:ext cx="1080120" cy="683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 err="1"/>
                <a:t>Cashflow</a:t>
              </a:r>
              <a:r>
                <a:rPr lang="es-AR" dirty="0"/>
                <a:t> n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66520" y="908069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/>
                <a:t>Valor terminal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844316" y="4383459"/>
                <a:ext cx="6048164" cy="848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/>
                        </a:rPr>
                        <m:t>𝑉𝐴𝑁</m:t>
                      </m:r>
                      <m:r>
                        <a:rPr lang="es-AR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/>
                            </a:rPr>
                            <m:t>𝑁𝑃𝑉</m:t>
                          </m:r>
                        </m:e>
                      </m:d>
                      <m:r>
                        <a:rPr lang="es-AR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s-A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/>
                                </a:rPr>
                                <m:t>𝐶𝐹𝑖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/>
                                    </a:rPr>
                                    <m:t>(1+</m:t>
                                  </m:r>
                                  <m:r>
                                    <a:rPr lang="es-AR" i="1">
                                      <a:latin typeface="Cambria Math"/>
                                    </a:rPr>
                                    <m:t>𝐾𝑖</m:t>
                                  </m:r>
                                  <m:r>
                                    <a:rPr lang="es-AR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16" y="4383459"/>
                <a:ext cx="6048164" cy="8485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1053728635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019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Índices financieros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109316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0579103"/>
                  </p:ext>
                </p:extLst>
              </p:nvPr>
            </p:nvGraphicFramePr>
            <p:xfrm>
              <a:off x="107504" y="747754"/>
              <a:ext cx="8712968" cy="53494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41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002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1860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99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Índice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Comentarios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41576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Rentabilidad del patrimonio (ROE)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𝑅𝑂𝐸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𝑈𝑛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𝐾𝑝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la rentabilidad de la</a:t>
                          </a:r>
                          <a:r>
                            <a:rPr lang="es-AR" sz="1400" baseline="0" dirty="0"/>
                            <a:t> plata de los inversores. Ayuda a definir estrategia de reinversión de utilidades, política de dividendos, </a:t>
                          </a:r>
                          <a:r>
                            <a:rPr lang="es-AR" sz="1400" baseline="0" dirty="0" err="1"/>
                            <a:t>etc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405017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ROE (otra)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400" i="1" dirty="0" err="1"/>
                            <a:t>Profitability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Productivity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Leverage</a:t>
                          </a:r>
                          <a:r>
                            <a:rPr lang="es-AR" sz="1400" i="1" dirty="0"/>
                            <a:t> = </a:t>
                          </a:r>
                          <a:br>
                            <a:rPr lang="es-AR" sz="1400" i="1" dirty="0"/>
                          </a:br>
                          <a:r>
                            <a:rPr lang="es-AR" sz="1400" i="1" dirty="0"/>
                            <a:t>Net </a:t>
                          </a:r>
                          <a:r>
                            <a:rPr lang="es-AR" sz="1400" i="1" dirty="0" err="1"/>
                            <a:t>Profit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Revenue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Revenue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Assets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Assets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Equity</a:t>
                          </a:r>
                          <a:endParaRPr lang="es-AR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Sirve para ver tres formas de aumentar el ROE, al descomponerlo en variables más fáciles de interpretar.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9600178"/>
                      </a:ext>
                    </a:extLst>
                  </a:tr>
                  <a:tr h="61469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Rentabilidad del activo (ROA)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𝑅𝑂𝐴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𝑈𝑜𝑝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𝐼𝐼𝐺𝐺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𝐴𝑝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la eficiencia de los</a:t>
                          </a:r>
                          <a:r>
                            <a:rPr lang="es-AR" sz="1400" baseline="0" dirty="0"/>
                            <a:t> activos, aislándolos de los efectos financieros.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7395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Punto de equilibrio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𝑃𝑒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𝐶𝐹𝑡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 −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𝐶𝑉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Punto a partir de cual cada unidad vendida</a:t>
                          </a:r>
                          <a:r>
                            <a:rPr lang="es-AR" sz="1400" baseline="0" dirty="0"/>
                            <a:t> adicional contribuye marginalmente para una Un de la compañía positiva.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469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 Neta Financiera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𝐷𝐹𝑖𝑛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𝐷𝐹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𝐶𝑎𝑗𝑎</m:t>
                                </m:r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 financiera </a:t>
                          </a:r>
                          <a:r>
                            <a:rPr lang="es-AR" sz="1400" dirty="0" err="1"/>
                            <a:t>neteada</a:t>
                          </a:r>
                          <a:r>
                            <a:rPr lang="es-AR" sz="1400" dirty="0"/>
                            <a:t> de la</a:t>
                          </a:r>
                          <a:r>
                            <a:rPr lang="es-AR" sz="1400" baseline="0" dirty="0"/>
                            <a:t> caja (cash y equivalentes).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33328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0579103"/>
                  </p:ext>
                </p:extLst>
              </p:nvPr>
            </p:nvGraphicFramePr>
            <p:xfrm>
              <a:off x="107504" y="747754"/>
              <a:ext cx="8712968" cy="53494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41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002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1860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994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Índice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Comentarios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41576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Rentabilidad del patrimonio (ROE)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76098" t="-44681" r="-174146" b="-3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la rentabilidad de la</a:t>
                          </a:r>
                          <a:r>
                            <a:rPr lang="es-AR" sz="1400" baseline="0" dirty="0"/>
                            <a:t> plata de los inversores. Ayuda a definir estrategia de reinversión de utilidades, política de dividendos, </a:t>
                          </a:r>
                          <a:r>
                            <a:rPr lang="es-AR" sz="1400" baseline="0" dirty="0" err="1"/>
                            <a:t>etc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405017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ROE (otra)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400" i="1" dirty="0" err="1"/>
                            <a:t>Profitability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Productivity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Leverage</a:t>
                          </a:r>
                          <a:r>
                            <a:rPr lang="es-AR" sz="1400" i="1" dirty="0"/>
                            <a:t> = </a:t>
                          </a:r>
                          <a:br>
                            <a:rPr lang="es-AR" sz="1400" i="1" dirty="0"/>
                          </a:br>
                          <a:r>
                            <a:rPr lang="es-AR" sz="1400" i="1" dirty="0"/>
                            <a:t>Net </a:t>
                          </a:r>
                          <a:r>
                            <a:rPr lang="es-AR" sz="1400" i="1" dirty="0" err="1"/>
                            <a:t>Profit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Revenue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Revenue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Assets</a:t>
                          </a:r>
                          <a:r>
                            <a:rPr lang="es-AR" sz="1400" i="1" dirty="0"/>
                            <a:t> * </a:t>
                          </a:r>
                          <a:r>
                            <a:rPr lang="es-AR" sz="1400" i="1" dirty="0" err="1"/>
                            <a:t>Assets</a:t>
                          </a:r>
                          <a:r>
                            <a:rPr lang="es-AR" sz="1400" i="1" dirty="0"/>
                            <a:t>/</a:t>
                          </a:r>
                          <a:r>
                            <a:rPr lang="es-AR" sz="1400" i="1" dirty="0" err="1"/>
                            <a:t>Equity</a:t>
                          </a:r>
                          <a:endParaRPr lang="es-AR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Sirve para ver tres formas de aumentar el ROE, al descomponerlo en variables más fáciles de interpretar.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9600178"/>
                      </a:ext>
                    </a:extLst>
                  </a:tr>
                  <a:tr h="61469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Rentabilidad del activo (ROA)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76098" t="-498020" r="-174146" b="-276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la eficiencia de los</a:t>
                          </a:r>
                          <a:r>
                            <a:rPr lang="es-AR" sz="1400" baseline="0" dirty="0"/>
                            <a:t> activos, aislándolos de los efectos financieros.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7395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Punto de equilibrio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76098" t="-343182" r="-174146" b="-585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Punto a partir de cual cada unidad vendida</a:t>
                          </a:r>
                          <a:r>
                            <a:rPr lang="es-AR" sz="1400" baseline="0" dirty="0"/>
                            <a:t> adicional contribuye marginalmente para una Un de la compañía positiva.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469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 Neta Financiera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76098" t="-772277" r="-174146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 financiera </a:t>
                          </a:r>
                          <a:r>
                            <a:rPr lang="es-AR" sz="1400" dirty="0" err="1"/>
                            <a:t>neteada</a:t>
                          </a:r>
                          <a:r>
                            <a:rPr lang="es-AR" sz="1400" dirty="0"/>
                            <a:t> de la</a:t>
                          </a:r>
                          <a:r>
                            <a:rPr lang="es-AR" sz="1400" baseline="0" dirty="0"/>
                            <a:t> caja (cash y equivalentes).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33328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54143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Índices financieros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533351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0693464"/>
                  </p:ext>
                </p:extLst>
              </p:nvPr>
            </p:nvGraphicFramePr>
            <p:xfrm>
              <a:off x="107504" y="896177"/>
              <a:ext cx="8856984" cy="5328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7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779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6462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893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Índice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Comentarios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80981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ROIC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400" i="1" dirty="0"/>
                            <a:t>EBIT * (1-</a:t>
                          </a:r>
                          <a:r>
                            <a:rPr lang="el-GR" sz="1400" i="1" dirty="0"/>
                            <a:t>α</a:t>
                          </a:r>
                          <a:r>
                            <a:rPr lang="es-AR" sz="1400" i="1" dirty="0"/>
                            <a:t>)/(Fin </a:t>
                          </a:r>
                          <a:r>
                            <a:rPr lang="es-AR" sz="1400" i="1" dirty="0" err="1"/>
                            <a:t>Debt+Equity</a:t>
                          </a:r>
                          <a:r>
                            <a:rPr lang="es-AR" sz="1400" i="1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Sirve para ver si la compañía genera o no valor (genera cuando &gt; WACC)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4489259"/>
                      </a:ext>
                    </a:extLst>
                  </a:tr>
                  <a:tr h="86886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Pasivo/PN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𝑃𝑁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z="1400" b="0" i="1" smtClean="0">
                                        <a:latin typeface="Cambria Math" panose="02040503050406030204" pitchFamily="18" charset="0"/>
                                      </a:rPr>
                                      <m:t>𝑃𝑎𝑠𝑖𝑣𝑜</m:t>
                                    </m:r>
                                  </m:num>
                                  <m:den>
                                    <m:r>
                                      <a:rPr lang="es-MX" sz="1400" b="0" i="1" smtClean="0">
                                        <a:latin typeface="Cambria Math" panose="02040503050406030204" pitchFamily="18" charset="0"/>
                                      </a:rPr>
                                      <m:t>𝑃𝑁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que tan endeudada (toda</a:t>
                          </a:r>
                          <a:r>
                            <a:rPr lang="es-AR" sz="1400" baseline="0" dirty="0"/>
                            <a:t> la deuda, no solo Fin)</a:t>
                          </a:r>
                          <a:r>
                            <a:rPr lang="es-AR" sz="1400" dirty="0"/>
                            <a:t> está la compañía en comparación a</a:t>
                          </a:r>
                          <a:r>
                            <a:rPr lang="es-AR" sz="1400" baseline="0" dirty="0"/>
                            <a:t>l valor del patrimonio.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9018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Deuda/EBITDA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𝐷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𝐸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z="1400" b="0" i="1" smtClean="0">
                                        <a:latin typeface="Cambria Math" panose="02040503050406030204" pitchFamily="18" charset="0"/>
                                      </a:rPr>
                                      <m:t>𝐷𝑒𝑢𝑑𝑎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𝐸𝐵𝐼𝑇𝐷𝐴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</a:t>
                          </a:r>
                          <a:r>
                            <a:rPr lang="es-AR" sz="1400" baseline="0" dirty="0"/>
                            <a:t> idea de que tan endeudada está la compañía en función de los resultados que genera la misma mediante sus activos. Se puede usar también como Deuda Neta/ EBITDA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6886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Ratio de cobertura</a:t>
                          </a:r>
                          <a:r>
                            <a:rPr lang="es-AR" sz="1400" baseline="0" dirty="0"/>
                            <a:t> de intereses(</a:t>
                          </a:r>
                          <a:r>
                            <a:rPr lang="es-AR" sz="1400" baseline="0" dirty="0" err="1"/>
                            <a:t>coverage</a:t>
                          </a:r>
                          <a:r>
                            <a:rPr lang="es-AR" sz="1400" baseline="0" dirty="0"/>
                            <a:t> ratio)</a:t>
                          </a:r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𝐶𝑟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𝐸𝐵𝐼𝑇𝐷𝐴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𝑖𝑛𝑡𝑒𝑟𝑒𝑠𝑒𝑠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Cuánto</a:t>
                          </a:r>
                          <a:r>
                            <a:rPr lang="es-AR" sz="1400" baseline="0" dirty="0"/>
                            <a:t> es lo que genera la compañía con sus activos alcanza a pagar de los intereses (únicamente)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03033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Ratio de cobertura</a:t>
                          </a:r>
                          <a:r>
                            <a:rPr lang="es-AR" sz="1400" baseline="0" dirty="0"/>
                            <a:t> de deuda (</a:t>
                          </a:r>
                          <a:r>
                            <a:rPr lang="es-AR" sz="1400" baseline="0" dirty="0" err="1"/>
                            <a:t>Debt</a:t>
                          </a:r>
                          <a:r>
                            <a:rPr lang="es-AR" sz="1400" baseline="0" dirty="0"/>
                            <a:t> </a:t>
                          </a:r>
                          <a:r>
                            <a:rPr lang="es-AR" sz="1400" baseline="0" dirty="0" err="1"/>
                            <a:t>service</a:t>
                          </a:r>
                          <a:r>
                            <a:rPr lang="es-AR" sz="1400" baseline="0" dirty="0"/>
                            <a:t> </a:t>
                          </a:r>
                          <a:r>
                            <a:rPr lang="es-AR" sz="1400" baseline="0" dirty="0" err="1"/>
                            <a:t>coverage</a:t>
                          </a:r>
                          <a:r>
                            <a:rPr lang="es-AR" sz="1400" baseline="0" dirty="0"/>
                            <a:t> ratio)</a:t>
                          </a:r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𝐷𝑆𝐶𝑅</m:t>
                                </m:r>
                                <m:r>
                                  <a:rPr lang="es-AR" sz="1400" b="0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AR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𝐸𝐵𝐼𝑇𝐷𝐴</m:t>
                                    </m:r>
                                  </m:num>
                                  <m:den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𝑖𝑛𝑡𝑒𝑟𝑒𝑠𝑒𝑠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s-AR" sz="1400" b="0" i="1" smtClean="0">
                                        <a:latin typeface="Cambria Math"/>
                                      </a:rPr>
                                      <m:t>𝑐𝑎𝑝𝑖𝑡𝑎𝑙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AR" sz="1400" dirty="0"/>
                            <a:t>Cuánto</a:t>
                          </a:r>
                          <a:r>
                            <a:rPr lang="es-AR" sz="1400" baseline="0" dirty="0"/>
                            <a:t> es lo que lo que genera la compañía con sus activos alcanza a pagar de los intereses y los vencimientos de deuda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0693464"/>
                  </p:ext>
                </p:extLst>
              </p:nvPr>
            </p:nvGraphicFramePr>
            <p:xfrm>
              <a:off x="107504" y="896177"/>
              <a:ext cx="8856984" cy="5328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7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779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6462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893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Índice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600" dirty="0"/>
                            <a:t>Comentarios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80981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ROIC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AR" sz="1400" i="1" dirty="0"/>
                            <a:t>EBIT * (1-</a:t>
                          </a:r>
                          <a:r>
                            <a:rPr lang="el-GR" sz="1400" i="1" dirty="0"/>
                            <a:t>α</a:t>
                          </a:r>
                          <a:r>
                            <a:rPr lang="es-AR" sz="1400" i="1" dirty="0"/>
                            <a:t>)/(Fin </a:t>
                          </a:r>
                          <a:r>
                            <a:rPr lang="es-AR" sz="1400" i="1" dirty="0" err="1"/>
                            <a:t>Debt+Equity</a:t>
                          </a:r>
                          <a:r>
                            <a:rPr lang="es-AR" sz="1400" i="1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Sirve para ver si la compañía genera o no valor (genera cuando &gt; WACC)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4489259"/>
                      </a:ext>
                    </a:extLst>
                  </a:tr>
                  <a:tr h="86886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Pasivo/PN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93838" t="-136364" r="-214846" b="-3790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 idea de que tan endeudada (toda</a:t>
                          </a:r>
                          <a:r>
                            <a:rPr lang="es-AR" sz="1400" baseline="0" dirty="0"/>
                            <a:t> la deuda, no solo Fin)</a:t>
                          </a:r>
                          <a:r>
                            <a:rPr lang="es-AR" sz="1400" dirty="0"/>
                            <a:t> está la compañía en comparación a</a:t>
                          </a:r>
                          <a:r>
                            <a:rPr lang="es-AR" sz="1400" baseline="0" dirty="0"/>
                            <a:t>l valor del patrimonio.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9018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Deuda/EBITDA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93838" t="-148246" r="-214846" b="-137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Da una</a:t>
                          </a:r>
                          <a:r>
                            <a:rPr lang="es-AR" sz="1400" baseline="0" dirty="0"/>
                            <a:t> idea de que tan endeudada está la compañía en función de los resultados que genera la misma mediante sus activos. Se puede usar también como Deuda Neta/ EBITDA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68868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Ratio de cobertura</a:t>
                          </a:r>
                          <a:r>
                            <a:rPr lang="es-AR" sz="1400" baseline="0" dirty="0"/>
                            <a:t> de intereses(</a:t>
                          </a:r>
                          <a:r>
                            <a:rPr lang="es-AR" sz="1400" baseline="0" dirty="0" err="1"/>
                            <a:t>coverage</a:t>
                          </a:r>
                          <a:r>
                            <a:rPr lang="es-AR" sz="1400" baseline="0" dirty="0"/>
                            <a:t> ratio)</a:t>
                          </a:r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93838" t="-395804" r="-214846" b="-1195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Cuánto</a:t>
                          </a:r>
                          <a:r>
                            <a:rPr lang="es-AR" sz="1400" baseline="0" dirty="0"/>
                            <a:t> es lo que genera la compañía con sus activos alcanza a pagar de los intereses (únicamente)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030335">
                    <a:tc>
                      <a:txBody>
                        <a:bodyPr/>
                        <a:lstStyle/>
                        <a:p>
                          <a:r>
                            <a:rPr lang="es-AR" sz="1400" dirty="0"/>
                            <a:t>Ratio de cobertura</a:t>
                          </a:r>
                          <a:r>
                            <a:rPr lang="es-AR" sz="1400" baseline="0" dirty="0"/>
                            <a:t> de deuda (</a:t>
                          </a:r>
                          <a:r>
                            <a:rPr lang="es-AR" sz="1400" baseline="0" dirty="0" err="1"/>
                            <a:t>Debt</a:t>
                          </a:r>
                          <a:r>
                            <a:rPr lang="es-AR" sz="1400" baseline="0" dirty="0"/>
                            <a:t> </a:t>
                          </a:r>
                          <a:r>
                            <a:rPr lang="es-AR" sz="1400" baseline="0" dirty="0" err="1"/>
                            <a:t>service</a:t>
                          </a:r>
                          <a:r>
                            <a:rPr lang="es-AR" sz="1400" baseline="0" dirty="0"/>
                            <a:t> </a:t>
                          </a:r>
                          <a:r>
                            <a:rPr lang="es-AR" sz="1400" baseline="0" dirty="0" err="1"/>
                            <a:t>coverage</a:t>
                          </a:r>
                          <a:r>
                            <a:rPr lang="es-AR" sz="1400" baseline="0" dirty="0"/>
                            <a:t> ratio)</a:t>
                          </a:r>
                          <a:endParaRPr lang="es-AR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blipFill>
                          <a:blip r:embed="rId7"/>
                          <a:stretch>
                            <a:fillRect l="-93838" t="-419527" r="-214846" b="-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AR" sz="1400" dirty="0"/>
                            <a:t>Cuánto</a:t>
                          </a:r>
                          <a:r>
                            <a:rPr lang="es-AR" sz="1400" baseline="0" dirty="0"/>
                            <a:t> es lo que lo que genera la compañía con sus activos alcanza a pagar de los intereses y los vencimientos de deuda</a:t>
                          </a:r>
                          <a:endParaRPr lang="es-A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1493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Índices financieros</a:t>
            </a:r>
          </a:p>
          <a:p>
            <a:r>
              <a:rPr lang="es-AR" sz="2000" dirty="0">
                <a:solidFill>
                  <a:schemeClr val="tx1"/>
                </a:solidFill>
              </a:rPr>
              <a:t>«Máximas» de la </a:t>
            </a:r>
            <a:r>
              <a:rPr lang="es-AR" sz="2000" dirty="0" err="1">
                <a:solidFill>
                  <a:schemeClr val="tx1"/>
                </a:solidFill>
              </a:rPr>
              <a:t>adm</a:t>
            </a:r>
            <a:r>
              <a:rPr lang="es-AR" sz="2000" dirty="0">
                <a:solidFill>
                  <a:schemeClr val="tx1"/>
                </a:solidFill>
              </a:rPr>
              <a:t>. financiera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46932022"/>
              </p:ext>
            </p:extLst>
          </p:nvPr>
        </p:nvGraphicFramePr>
        <p:xfrm>
          <a:off x="179512" y="1134036"/>
          <a:ext cx="88569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31649711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4077072"/>
            <a:ext cx="39604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Cobertura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&lt;1: No llego a pagar intereses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=1: Pago JUSTO los intereses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&gt;1: Empiezo a estar tranquilo</a:t>
            </a:r>
          </a:p>
          <a:p>
            <a:pPr marL="285750" lvl="0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DSCR: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&lt;1: No llego a cubrir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=1: Estoy al límite de cubrir</a:t>
            </a:r>
          </a:p>
          <a:p>
            <a:pPr marL="742950" lvl="1" indent="-285750">
              <a:buSzPct val="130000"/>
              <a:buFont typeface="Arial" pitchFamily="34" charset="0"/>
              <a:buChar char="•"/>
            </a:pPr>
            <a:r>
              <a:rPr lang="es-AR" sz="1600" dirty="0"/>
              <a:t>&gt;1: Empiezo a estar tranquilo</a:t>
            </a:r>
          </a:p>
          <a:p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347519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Crecimiento Sostenido</a:t>
            </a:r>
          </a:p>
        </p:txBody>
      </p:sp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3370112453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629562" y="1186111"/>
            <a:ext cx="7884876" cy="4691161"/>
            <a:chOff x="251520" y="1186111"/>
            <a:chExt cx="7884876" cy="4691161"/>
          </a:xfrm>
        </p:grpSpPr>
        <p:sp>
          <p:nvSpPr>
            <p:cNvPr id="4" name="Rectangle 3"/>
            <p:cNvSpPr/>
            <p:nvPr/>
          </p:nvSpPr>
          <p:spPr>
            <a:xfrm>
              <a:off x="3059832" y="1186111"/>
              <a:ext cx="2304256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La Operación de una compañía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59832" y="2802657"/>
              <a:ext cx="2304256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Crecimiento acorde al mercado donde opera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26" idx="0"/>
            </p:cNvCxnSpPr>
            <p:nvPr/>
          </p:nvCxnSpPr>
          <p:spPr>
            <a:xfrm flipH="1">
              <a:off x="1403648" y="3666753"/>
              <a:ext cx="2808312" cy="134642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211960" y="3666753"/>
              <a:ext cx="0" cy="134642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2"/>
              <a:endCxn id="33" idx="0"/>
            </p:cNvCxnSpPr>
            <p:nvPr/>
          </p:nvCxnSpPr>
          <p:spPr>
            <a:xfrm>
              <a:off x="4211960" y="3666753"/>
              <a:ext cx="2772308" cy="134642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211960" y="2050207"/>
              <a:ext cx="0" cy="7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51520" y="5013176"/>
              <a:ext cx="2304256" cy="86409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No perder </a:t>
              </a:r>
              <a:r>
                <a:rPr lang="es-AR" dirty="0" err="1"/>
                <a:t>market</a:t>
              </a:r>
              <a:r>
                <a:rPr lang="es-AR" dirty="0"/>
                <a:t> share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59832" y="5013176"/>
              <a:ext cx="2304256" cy="86409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Distribuir dividendos a los accionistas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832140" y="5013176"/>
              <a:ext cx="2304256" cy="86409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Pagarle a sus acreedores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39952" y="2173655"/>
              <a:ext cx="1620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200" dirty="0"/>
                <a:t>Debe tener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91880" y="4062964"/>
              <a:ext cx="1620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200" dirty="0"/>
                <a:t>Con el objetivo 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2850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Crecimiento sostenido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23875" y="908720"/>
            <a:ext cx="8096250" cy="4298950"/>
            <a:chOff x="436190" y="1196752"/>
            <a:chExt cx="8096250" cy="4298950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3560390" y="1196752"/>
              <a:ext cx="1492250" cy="915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 u="sng">
                  <a:latin typeface="Arial" charset="0"/>
                </a:rPr>
                <a:t>Utilidad Neta</a:t>
              </a:r>
            </a:p>
            <a:p>
              <a:pPr algn="ctr"/>
              <a:r>
                <a:rPr lang="es-ES_tradnl" sz="1800">
                  <a:latin typeface="Arial" charset="0"/>
                </a:rPr>
                <a:t>Ventas</a:t>
              </a:r>
            </a:p>
            <a:p>
              <a:pPr algn="ctr"/>
              <a:r>
                <a:rPr lang="es-ES_tradnl" sz="1800">
                  <a:latin typeface="Arial" charset="0"/>
                </a:rPr>
                <a:t>(Un/V)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36190" y="3177952"/>
              <a:ext cx="14033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Rotación de</a:t>
              </a:r>
            </a:p>
            <a:p>
              <a:pPr algn="ctr"/>
              <a:r>
                <a:rPr lang="es-ES_tradnl" sz="1800">
                  <a:latin typeface="Arial" charset="0"/>
                </a:rPr>
                <a:t>Activos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484190" y="4854352"/>
              <a:ext cx="18224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(A/K)</a:t>
              </a:r>
            </a:p>
            <a:p>
              <a:pPr algn="ctr"/>
              <a:r>
                <a:rPr lang="es-ES_tradnl" sz="1800">
                  <a:latin typeface="Arial" charset="0"/>
                </a:rPr>
                <a:t>Apalancamiento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7217990" y="3177952"/>
              <a:ext cx="13144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Política de</a:t>
              </a:r>
            </a:p>
            <a:p>
              <a:pPr algn="ctr"/>
              <a:r>
                <a:rPr lang="es-ES_tradnl" sz="1800">
                  <a:latin typeface="Arial" charset="0"/>
                </a:rPr>
                <a:t>Dividendos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036390" y="2034952"/>
              <a:ext cx="1136650" cy="67786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s-ES_tradnl" sz="900">
                <a:latin typeface="Arial" charset="0"/>
              </a:endParaRPr>
            </a:p>
            <a:p>
              <a:r>
                <a:rPr lang="es-ES_tradnl" sz="1800">
                  <a:latin typeface="Arial" charset="0"/>
                </a:rPr>
                <a:t>VENTAS</a:t>
              </a:r>
            </a:p>
            <a:p>
              <a:endParaRPr lang="es-ES" sz="900">
                <a:latin typeface="Arial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465390" y="1958752"/>
              <a:ext cx="1263650" cy="6794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UTILIDAD</a:t>
              </a:r>
            </a:p>
            <a:p>
              <a:pPr algn="ctr"/>
              <a:r>
                <a:rPr lang="es-ES_tradnl" sz="1800">
                  <a:latin typeface="Arial" charset="0"/>
                </a:rPr>
                <a:t>NETA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036390" y="4320952"/>
              <a:ext cx="1225550" cy="6794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NUEVOS</a:t>
              </a:r>
            </a:p>
            <a:p>
              <a:pPr algn="ctr"/>
              <a:r>
                <a:rPr lang="es-ES_tradnl" sz="1800">
                  <a:latin typeface="Arial" charset="0"/>
                </a:rPr>
                <a:t>ACTIVOS</a:t>
              </a:r>
              <a:endParaRPr lang="es-ES" sz="900">
                <a:latin typeface="Arial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465390" y="4320952"/>
              <a:ext cx="1377950" cy="6794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ES_tradnl" sz="1800">
                  <a:latin typeface="Arial" charset="0"/>
                </a:rPr>
                <a:t>UTILIDAD</a:t>
              </a:r>
            </a:p>
            <a:p>
              <a:pPr algn="ctr"/>
              <a:r>
                <a:rPr lang="es-ES_tradnl" sz="1800">
                  <a:latin typeface="Arial" charset="0"/>
                </a:rPr>
                <a:t>RETENIDA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black">
            <a:xfrm>
              <a:off x="1198190" y="2415952"/>
              <a:ext cx="838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black">
            <a:xfrm>
              <a:off x="3255590" y="2339752"/>
              <a:ext cx="22336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black">
            <a:xfrm flipH="1">
              <a:off x="6151190" y="2720752"/>
              <a:ext cx="1588" cy="1517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black">
            <a:xfrm flipH="1">
              <a:off x="2645990" y="2720752"/>
              <a:ext cx="1588" cy="1614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black">
            <a:xfrm>
              <a:off x="3331790" y="4701952"/>
              <a:ext cx="2097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807790" y="3254152"/>
              <a:ext cx="7048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s-ES_tradnl" sz="1800">
                  <a:latin typeface="Arial" charset="0"/>
                </a:rPr>
                <a:t>(V/A)</a:t>
              </a:r>
              <a:endParaRPr lang="es-ES" sz="1800">
                <a:latin typeface="Arial" charset="0"/>
              </a:endParaRPr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6227390" y="3177952"/>
              <a:ext cx="914400" cy="669925"/>
              <a:chOff x="3936" y="2652"/>
              <a:chExt cx="576" cy="422"/>
            </a:xfrm>
          </p:grpSpPr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4188" y="2664"/>
                <a:ext cx="32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s-ES_tradnl" sz="1800" u="sng">
                    <a:latin typeface="Arial" charset="0"/>
                  </a:rPr>
                  <a:t>Div</a:t>
                </a:r>
              </a:p>
              <a:p>
                <a:r>
                  <a:rPr lang="es-ES_tradnl" sz="1800">
                    <a:latin typeface="Arial" charset="0"/>
                  </a:rPr>
                  <a:t>Un</a:t>
                </a:r>
                <a:endParaRPr lang="es-ES" sz="1800">
                  <a:latin typeface="Arial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3936" y="2688"/>
                <a:ext cx="3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s-ES_tradnl"/>
                  <a:t>1 -</a:t>
                </a:r>
                <a:endParaRPr lang="es-ES"/>
              </a:p>
            </p:txBody>
          </p:sp>
          <p:sp>
            <p:nvSpPr>
              <p:cNvPr id="21" name="AutoShape 21"/>
              <p:cNvSpPr>
                <a:spLocks/>
              </p:cNvSpPr>
              <p:nvPr/>
            </p:nvSpPr>
            <p:spPr bwMode="auto">
              <a:xfrm>
                <a:off x="3984" y="2652"/>
                <a:ext cx="61" cy="422"/>
              </a:xfrm>
              <a:prstGeom prst="leftBracket">
                <a:avLst>
                  <a:gd name="adj" fmla="val 5765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s-AR"/>
              </a:p>
            </p:txBody>
          </p:sp>
          <p:sp>
            <p:nvSpPr>
              <p:cNvPr id="22" name="AutoShape 22"/>
              <p:cNvSpPr>
                <a:spLocks/>
              </p:cNvSpPr>
              <p:nvPr/>
            </p:nvSpPr>
            <p:spPr bwMode="auto">
              <a:xfrm flipH="1">
                <a:off x="4451" y="2652"/>
                <a:ext cx="61" cy="422"/>
              </a:xfrm>
              <a:prstGeom prst="leftBracket">
                <a:avLst>
                  <a:gd name="adj" fmla="val 5765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s-AR"/>
              </a:p>
            </p:txBody>
          </p:sp>
        </p:grpSp>
      </p:grp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589452317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97114" y="5432671"/>
                <a:ext cx="3149772" cy="6186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/>
                        </a:rPr>
                        <m:t>𝐼𝐶𝑆</m:t>
                      </m:r>
                      <m:r>
                        <a:rPr lang="es-A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/>
                            </a:rPr>
                            <m:t>𝑈𝑛</m:t>
                          </m:r>
                        </m:num>
                        <m:den>
                          <m:r>
                            <a:rPr lang="es-AR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s-AR" b="0" i="1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/>
                                </a:rPr>
                                <m:t>𝐷𝑖𝑣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/>
                                </a:rPr>
                                <m:t>𝑈𝑛</m:t>
                              </m:r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s-AR" b="0" i="1" smtClean="0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es-AR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s-AR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114" y="5432671"/>
                <a:ext cx="3149772" cy="6186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39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Para el balance que les entregamos, calcular:</a:t>
            </a:r>
          </a:p>
          <a:p>
            <a:pPr lvl="1"/>
            <a:r>
              <a:rPr lang="es-AR" dirty="0"/>
              <a:t>EBITDA</a:t>
            </a:r>
          </a:p>
          <a:p>
            <a:pPr lvl="1"/>
            <a:r>
              <a:rPr lang="es-AR" dirty="0"/>
              <a:t>Deuda Neta financiera</a:t>
            </a:r>
          </a:p>
          <a:p>
            <a:pPr lvl="1"/>
            <a:r>
              <a:rPr lang="es-AR" dirty="0"/>
              <a:t>¿Que opina del apalancamiento de esta compañía?</a:t>
            </a:r>
          </a:p>
          <a:p>
            <a:pPr lvl="1"/>
            <a:r>
              <a:rPr lang="es-AR" dirty="0"/>
              <a:t>¿Que pasa si la deuda fuera 50% en USD y hay una devaluación del 20%?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Ejercicio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5693370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578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Introducción</a:t>
            </a:r>
          </a:p>
          <a:p>
            <a:r>
              <a:rPr lang="es-AR" sz="2000" dirty="0">
                <a:solidFill>
                  <a:schemeClr val="tx1"/>
                </a:solidFill>
              </a:rPr>
              <a:t>Estructura de la materia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01436247"/>
              </p:ext>
            </p:extLst>
          </p:nvPr>
        </p:nvGraphicFramePr>
        <p:xfrm>
          <a:off x="323528" y="1268760"/>
          <a:ext cx="62646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own Arrow 7"/>
          <p:cNvSpPr/>
          <p:nvPr/>
        </p:nvSpPr>
        <p:spPr>
          <a:xfrm>
            <a:off x="5364088" y="1268760"/>
            <a:ext cx="2304256" cy="4896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AR" sz="2400" dirty="0"/>
              <a:t>Juego de Simulación de empresas</a:t>
            </a:r>
          </a:p>
        </p:txBody>
      </p:sp>
    </p:spTree>
    <p:extLst>
      <p:ext uri="{BB962C8B-B14F-4D97-AF65-F5344CB8AC3E}">
        <p14:creationId xmlns:p14="http://schemas.microsoft.com/office/powerpoint/2010/main" val="196009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Introducción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3597314"/>
              </p:ext>
            </p:extLst>
          </p:nvPr>
        </p:nvGraphicFramePr>
        <p:xfrm>
          <a:off x="395536" y="1268760"/>
          <a:ext cx="835292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14815808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9104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Nociones de contabilidad</a:t>
            </a:r>
          </a:p>
          <a:p>
            <a:r>
              <a:rPr lang="es-AR" sz="2000" dirty="0">
                <a:solidFill>
                  <a:schemeClr val="tx1"/>
                </a:solidFill>
              </a:rPr>
              <a:t>Los estados contables</a:t>
            </a:r>
            <a:endParaRPr lang="es-AR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45124" y="1312118"/>
            <a:ext cx="5853753" cy="4637162"/>
            <a:chOff x="1598567" y="1268760"/>
            <a:chExt cx="5853753" cy="4637162"/>
          </a:xfrm>
        </p:grpSpPr>
        <p:sp>
          <p:nvSpPr>
            <p:cNvPr id="7" name="Rounded Rectangle 6"/>
            <p:cNvSpPr/>
            <p:nvPr/>
          </p:nvSpPr>
          <p:spPr>
            <a:xfrm>
              <a:off x="1598567" y="1268760"/>
              <a:ext cx="1584176" cy="15841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2100" b="1" dirty="0"/>
                <a:t>Balance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868144" y="1268760"/>
              <a:ext cx="1584176" cy="158417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2100" b="1" dirty="0"/>
                <a:t>Cuadro de Resultados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40510" y="4321746"/>
              <a:ext cx="1584176" cy="158417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2100" b="1" dirty="0"/>
                <a:t>Cashflow</a:t>
              </a:r>
            </a:p>
          </p:txBody>
        </p:sp>
        <p:sp>
          <p:nvSpPr>
            <p:cNvPr id="10" name="Left-Right Arrow 9"/>
            <p:cNvSpPr/>
            <p:nvPr/>
          </p:nvSpPr>
          <p:spPr>
            <a:xfrm rot="2763259">
              <a:off x="2101393" y="3448147"/>
              <a:ext cx="2036882" cy="376956"/>
            </a:xfrm>
            <a:prstGeom prst="leftRightArrow">
              <a:avLst>
                <a:gd name="adj1" fmla="val 50000"/>
                <a:gd name="adj2" fmla="val 10718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AR" sz="1600" dirty="0"/>
            </a:p>
          </p:txBody>
        </p:sp>
        <p:sp>
          <p:nvSpPr>
            <p:cNvPr id="11" name="Left-Right Arrow 10"/>
            <p:cNvSpPr/>
            <p:nvPr/>
          </p:nvSpPr>
          <p:spPr>
            <a:xfrm>
              <a:off x="3182743" y="1937467"/>
              <a:ext cx="2685400" cy="376956"/>
            </a:xfrm>
            <a:prstGeom prst="leftRightArrow">
              <a:avLst>
                <a:gd name="adj1" fmla="val 50000"/>
                <a:gd name="adj2" fmla="val 10718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AR" sz="1600" dirty="0"/>
            </a:p>
          </p:txBody>
        </p:sp>
        <p:sp>
          <p:nvSpPr>
            <p:cNvPr id="12" name="Left-Right Arrow 11"/>
            <p:cNvSpPr/>
            <p:nvPr/>
          </p:nvSpPr>
          <p:spPr>
            <a:xfrm rot="18836741" flipH="1">
              <a:off x="4954510" y="3448148"/>
              <a:ext cx="2036882" cy="376956"/>
            </a:xfrm>
            <a:prstGeom prst="leftRightArrow">
              <a:avLst>
                <a:gd name="adj1" fmla="val 50000"/>
                <a:gd name="adj2" fmla="val 10718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AR" sz="1600" dirty="0"/>
            </a:p>
          </p:txBody>
        </p:sp>
      </p:grp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020652543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62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Nociones de contabilidad</a:t>
            </a:r>
          </a:p>
          <a:p>
            <a:r>
              <a:rPr lang="es-AR" sz="2000" dirty="0">
                <a:solidFill>
                  <a:schemeClr val="tx1"/>
                </a:solidFill>
              </a:rPr>
              <a:t>Balance (o situación patrimonial)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16151" y="1412776"/>
            <a:ext cx="4311699" cy="4608512"/>
            <a:chOff x="1772469" y="1340768"/>
            <a:chExt cx="4311699" cy="4608512"/>
          </a:xfrm>
        </p:grpSpPr>
        <p:sp>
          <p:nvSpPr>
            <p:cNvPr id="4" name="Rectangle 3"/>
            <p:cNvSpPr/>
            <p:nvPr/>
          </p:nvSpPr>
          <p:spPr>
            <a:xfrm>
              <a:off x="1772469" y="1340768"/>
              <a:ext cx="2160240" cy="460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2800" dirty="0"/>
                <a:t>Activo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923928" y="1340768"/>
              <a:ext cx="2160240" cy="295232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2800" dirty="0"/>
                <a:t>Pasivo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3928" y="4293096"/>
              <a:ext cx="2160240" cy="165618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2800" dirty="0"/>
                <a:t>Patrimonio Neto</a:t>
              </a:r>
            </a:p>
          </p:txBody>
        </p:sp>
      </p:grp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053728635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95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Nociones de contabilidad</a:t>
            </a:r>
          </a:p>
          <a:p>
            <a:r>
              <a:rPr lang="es-AR" sz="2000" dirty="0">
                <a:solidFill>
                  <a:schemeClr val="tx1"/>
                </a:solidFill>
              </a:rPr>
              <a:t>Cuadro de resultados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16125" y="1268760"/>
            <a:ext cx="5484194" cy="455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1800" dirty="0">
                <a:solidFill>
                  <a:srgbClr val="FFFF99"/>
                </a:solidFill>
                <a:latin typeface="Arial" charset="0"/>
                <a:cs typeface="Times New Roman" pitchFamily="18" charset="0"/>
              </a:rPr>
              <a:t>   </a:t>
            </a:r>
            <a:r>
              <a:rPr lang="es-ES" sz="1600" dirty="0">
                <a:latin typeface="Arial" charset="0"/>
                <a:cs typeface="Times New Roman" pitchFamily="18" charset="0"/>
              </a:rPr>
              <a:t>Ventas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-  Costo de ventas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= Utilidad Bruta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Gastos comerciales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- Gastos administrativos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b="1" dirty="0">
                <a:latin typeface="Arial" charset="0"/>
                <a:cs typeface="Times New Roman" pitchFamily="18" charset="0"/>
              </a:rPr>
              <a:t>= Utilidad operativa antes de amortizaciones (EBITDA)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- Amortizaciones BIUS y otros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= Utilidad operativa (EBIT)</a:t>
            </a:r>
          </a:p>
          <a:p>
            <a:pPr>
              <a:lnSpc>
                <a:spcPct val="90000"/>
              </a:lnSpc>
            </a:pP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_tradnl" sz="1600" dirty="0">
                <a:latin typeface="Arial" charset="0"/>
                <a:cs typeface="Times New Roman" pitchFamily="18" charset="0"/>
              </a:rPr>
              <a:t>+/</a:t>
            </a:r>
            <a:r>
              <a:rPr lang="es-ES" sz="1600" dirty="0">
                <a:latin typeface="Arial" charset="0"/>
                <a:cs typeface="Times New Roman" pitchFamily="18" charset="0"/>
              </a:rPr>
              <a:t>- Resultados </a:t>
            </a:r>
            <a:r>
              <a:rPr lang="es-ES" sz="1600" dirty="0" err="1">
                <a:latin typeface="Arial" charset="0"/>
                <a:cs typeface="Times New Roman" pitchFamily="18" charset="0"/>
              </a:rPr>
              <a:t>extraodinarios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+/- Resultado financiero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= Utilidad antes de impuestos (EBT)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- Impuesto a las ganancias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= Utilidad neta del ejercicio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+/- Dividendos/Aportes de capital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Variación del Patrimonio</a:t>
            </a:r>
            <a:endParaRPr lang="es-ES" sz="1600" dirty="0">
              <a:latin typeface="Arial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053728635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98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Nociones de contabilidad</a:t>
            </a:r>
          </a:p>
          <a:p>
            <a:r>
              <a:rPr lang="es-AR" dirty="0" err="1">
                <a:solidFill>
                  <a:schemeClr val="tx1"/>
                </a:solidFill>
              </a:rPr>
              <a:t>Cashflow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568" y="1379192"/>
            <a:ext cx="3190169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+Cobranzas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Pagos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Pago gastos comerciales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Pago gastos administrativos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Pago otros egresos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+/- Compra/Venta Bienes de Uso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+/- Inversión/Cobro Plazos Fijos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+/- Toma/Pago de préstamos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- Pago impuesto a las ganancias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u="sng" dirty="0">
                <a:latin typeface="Arial" charset="0"/>
                <a:cs typeface="Times New Roman" pitchFamily="18" charset="0"/>
              </a:rPr>
              <a:t>+/- Dividendos/Aportes de capital</a:t>
            </a:r>
            <a:endParaRPr lang="es-ES" sz="1600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s-ES" sz="1600" dirty="0">
                <a:latin typeface="Arial" charset="0"/>
                <a:cs typeface="Times New Roman" pitchFamily="18" charset="0"/>
              </a:rPr>
              <a:t>Total variación de la caja</a:t>
            </a:r>
            <a:r>
              <a:rPr lang="es-ES" sz="1600" dirty="0">
                <a:latin typeface="Arial" charset="0"/>
              </a:rPr>
              <a:t>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211960" y="2888940"/>
            <a:ext cx="165618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TextBox 6"/>
          <p:cNvSpPr txBox="1"/>
          <p:nvPr/>
        </p:nvSpPr>
        <p:spPr>
          <a:xfrm>
            <a:off x="5940152" y="2607295"/>
            <a:ext cx="201622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AR" dirty="0"/>
              <a:t>¿Hay otra manera de hacer un </a:t>
            </a:r>
            <a:r>
              <a:rPr lang="es-AR" dirty="0" err="1"/>
              <a:t>Cashflow</a:t>
            </a:r>
            <a:r>
              <a:rPr lang="es-AR" dirty="0"/>
              <a:t>?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53728635"/>
              </p:ext>
            </p:extLst>
          </p:nvPr>
        </p:nvGraphicFramePr>
        <p:xfrm>
          <a:off x="0" y="6309320"/>
          <a:ext cx="9144000" cy="5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59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6624"/>
          </a:xfrm>
        </p:spPr>
        <p:txBody>
          <a:bodyPr/>
          <a:lstStyle/>
          <a:p>
            <a:pPr marL="0" indent="0">
              <a:buNone/>
            </a:pPr>
            <a:r>
              <a:rPr lang="es-AR" dirty="0"/>
              <a:t>EBITDA </a:t>
            </a:r>
          </a:p>
          <a:p>
            <a:pPr marL="0" indent="0">
              <a:buNone/>
            </a:pPr>
            <a:r>
              <a:rPr lang="es-AR" dirty="0"/>
              <a:t>(</a:t>
            </a:r>
            <a:r>
              <a:rPr lang="es-AR" dirty="0" err="1"/>
              <a:t>Taxes</a:t>
            </a:r>
            <a:r>
              <a:rPr lang="es-AR" dirty="0"/>
              <a:t>)                                Que impuestos?</a:t>
            </a:r>
          </a:p>
          <a:p>
            <a:pPr marL="0" indent="0">
              <a:buNone/>
            </a:pPr>
            <a:r>
              <a:rPr lang="es-AR" dirty="0"/>
              <a:t>(</a:t>
            </a:r>
            <a:r>
              <a:rPr lang="es-AR" dirty="0" err="1"/>
              <a:t>Capex</a:t>
            </a:r>
            <a:r>
              <a:rPr lang="es-AR" dirty="0"/>
              <a:t>)                               Que inversiones?</a:t>
            </a:r>
          </a:p>
          <a:p>
            <a:pPr marL="0" indent="0">
              <a:buNone/>
            </a:pPr>
            <a:r>
              <a:rPr lang="es-AR" u="sng" dirty="0"/>
              <a:t>+/- Var. WK </a:t>
            </a:r>
            <a:r>
              <a:rPr lang="es-AR" dirty="0"/>
              <a:t>                        como se calcula?</a:t>
            </a:r>
            <a:r>
              <a:rPr lang="es-AR" u="sng" dirty="0"/>
              <a:t>   </a:t>
            </a:r>
          </a:p>
          <a:p>
            <a:pPr marL="0" indent="0">
              <a:buNone/>
            </a:pPr>
            <a:r>
              <a:rPr lang="es-AR" dirty="0"/>
              <a:t>Free cash </a:t>
            </a:r>
            <a:r>
              <a:rPr lang="es-AR" dirty="0" err="1"/>
              <a:t>flow</a:t>
            </a:r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A quien le corresponde este</a:t>
            </a:r>
          </a:p>
          <a:p>
            <a:pPr marL="0" indent="0">
              <a:buNone/>
            </a:pPr>
            <a:r>
              <a:rPr lang="es-AR" dirty="0"/>
              <a:t>Cash </a:t>
            </a:r>
            <a:r>
              <a:rPr lang="es-AR" dirty="0" err="1"/>
              <a:t>flow</a:t>
            </a:r>
            <a:r>
              <a:rPr lang="es-AR" dirty="0"/>
              <a:t>?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El método indirecto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4877297"/>
            <a:ext cx="1497864" cy="159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1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Una </a:t>
            </a:r>
            <a:r>
              <a:rPr lang="es-AR" dirty="0" err="1"/>
              <a:t>Compañia</a:t>
            </a:r>
            <a:r>
              <a:rPr lang="es-AR" dirty="0"/>
              <a:t> que necesita 30 días de inventarios, 30 días de deuda a proveedores, y 30 días de créditos por ventas. Que pasa si aumentan las ventas un 30%, y la proporción de costos se mantiene?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Se puede crecer y no tener que invertir en capital de trabajo?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AR" dirty="0"/>
              <a:t>Variación de capital de trabajo</a:t>
            </a:r>
          </a:p>
        </p:txBody>
      </p:sp>
    </p:spTree>
    <p:extLst>
      <p:ext uri="{BB962C8B-B14F-4D97-AF65-F5344CB8AC3E}">
        <p14:creationId xmlns:p14="http://schemas.microsoft.com/office/powerpoint/2010/main" val="405638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P">
      <a:dk1>
        <a:srgbClr val="000000"/>
      </a:dk1>
      <a:lt1>
        <a:srgbClr val="FFFFFF"/>
      </a:lt1>
      <a:dk2>
        <a:srgbClr val="9B9B9B"/>
      </a:dk2>
      <a:lt2>
        <a:srgbClr val="FFFFFF"/>
      </a:lt2>
      <a:accent1>
        <a:srgbClr val="AB4C9D"/>
      </a:accent1>
      <a:accent2>
        <a:srgbClr val="F15B29"/>
      </a:accent2>
      <a:accent3>
        <a:srgbClr val="00A0D7"/>
      </a:accent3>
      <a:accent4>
        <a:srgbClr val="FEA022"/>
      </a:accent4>
      <a:accent5>
        <a:srgbClr val="0028A0"/>
      </a:accent5>
      <a:accent6>
        <a:srgbClr val="969696"/>
      </a:accent6>
      <a:hlink>
        <a:srgbClr val="002060"/>
      </a:hlink>
      <a:folHlink>
        <a:srgbClr val="F15B2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1028</Words>
  <Application>Microsoft Office PowerPoint</Application>
  <PresentationFormat>Presentación en pantalla (4:3)</PresentationFormat>
  <Paragraphs>261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Verdana</vt:lpstr>
      <vt:lpstr>Office Theme</vt:lpstr>
      <vt:lpstr>Análisis financiero de balances  y crecimiento sostenido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Techint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Jonatan               TENARIS</dc:creator>
  <cp:lastModifiedBy>Diego</cp:lastModifiedBy>
  <cp:revision>99</cp:revision>
  <dcterms:created xsi:type="dcterms:W3CDTF">2015-03-25T17:24:12Z</dcterms:created>
  <dcterms:modified xsi:type="dcterms:W3CDTF">2020-09-28T18:38:24Z</dcterms:modified>
</cp:coreProperties>
</file>