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5" r:id="rId1"/>
  </p:sldMasterIdLst>
  <p:notesMasterIdLst>
    <p:notesMasterId r:id="rId6"/>
  </p:notesMasterIdLst>
  <p:handoutMasterIdLst>
    <p:handoutMasterId r:id="rId7"/>
  </p:handoutMasterIdLst>
  <p:sldIdLst>
    <p:sldId id="689" r:id="rId2"/>
    <p:sldId id="1077" r:id="rId3"/>
    <p:sldId id="1075" r:id="rId4"/>
    <p:sldId id="1076" r:id="rId5"/>
  </p:sldIdLst>
  <p:sldSz cx="9144000" cy="6858000" type="screen4x3"/>
  <p:notesSz cx="67818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99"/>
    <a:srgbClr val="99FF99"/>
    <a:srgbClr val="66FF99"/>
    <a:srgbClr val="66FFFF"/>
    <a:srgbClr val="ECA2E1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1" autoAdjust="0"/>
  </p:normalViewPr>
  <p:slideViewPr>
    <p:cSldViewPr snapToGrid="0">
      <p:cViewPr varScale="1">
        <p:scale>
          <a:sx n="108" d="100"/>
          <a:sy n="108" d="100"/>
        </p:scale>
        <p:origin x="1224" y="72"/>
      </p:cViewPr>
      <p:guideLst>
        <p:guide orient="horz" pos="3158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50" y="72"/>
      </p:cViewPr>
      <p:guideLst>
        <p:guide orient="horz" pos="285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/>
          <a:lstStyle>
            <a:lvl1pPr algn="l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302" y="1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/>
          <a:lstStyle>
            <a:lvl1pPr algn="r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A94DD0-A776-4A07-94D3-826F24DA6462}" type="datetimeFigureOut">
              <a:rPr lang="en-US"/>
              <a:pPr>
                <a:defRPr/>
              </a:pPr>
              <a:t>27-Mar-24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12090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 anchor="b"/>
          <a:lstStyle>
            <a:lvl1pPr algn="l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302" y="8612090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 anchor="b"/>
          <a:lstStyle>
            <a:lvl1pPr algn="r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A45567-DFB2-481E-9155-443C3E2A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818" y="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79450"/>
            <a:ext cx="4532312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836" y="4305343"/>
            <a:ext cx="4974128" cy="12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84742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818" y="878474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BE4C365-D6E2-44B8-9DF6-034F422B8B5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738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esentación típic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72"/>
          <p:cNvSpPr>
            <a:spLocks noChangeShapeType="1"/>
          </p:cNvSpPr>
          <p:nvPr userDrawn="1"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" name="Text Box 1283"/>
          <p:cNvSpPr txBox="1">
            <a:spLocks noChangeArrowheads="1"/>
          </p:cNvSpPr>
          <p:nvPr userDrawn="1"/>
        </p:nvSpPr>
        <p:spPr bwMode="auto">
          <a:xfrm rot="16200000">
            <a:off x="-2611437" y="3397250"/>
            <a:ext cx="5776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cs typeface="Arial" charset="0"/>
              </a:rPr>
              <a:t>(74.11) CIMENTACIONES y  (94.09) GEOTECNIA APLICADA</a:t>
            </a:r>
          </a:p>
        </p:txBody>
      </p:sp>
      <p:sp>
        <p:nvSpPr>
          <p:cNvPr id="5" name="Text Box 1275"/>
          <p:cNvSpPr txBox="1">
            <a:spLocks noChangeArrowheads="1"/>
          </p:cNvSpPr>
          <p:nvPr/>
        </p:nvSpPr>
        <p:spPr bwMode="auto">
          <a:xfrm>
            <a:off x="-1588" y="6546850"/>
            <a:ext cx="9145588" cy="3111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defRPr/>
            </a:pPr>
            <a:r>
              <a:rPr lang="es-AR" altLang="es-AR" sz="1400" b="1" dirty="0">
                <a:solidFill>
                  <a:schemeClr val="tx1"/>
                </a:solidFill>
                <a:cs typeface="Arial" charset="0"/>
              </a:rPr>
              <a:t>Bases </a:t>
            </a:r>
            <a:r>
              <a:rPr lang="es-AR" altLang="es-AR" sz="1400" b="1" dirty="0" smtClean="0">
                <a:solidFill>
                  <a:schemeClr val="tx1"/>
                </a:solidFill>
                <a:cs typeface="Arial" charset="0"/>
              </a:rPr>
              <a:t>superficiales aisladas </a:t>
            </a:r>
            <a:r>
              <a:rPr lang="es-AR" altLang="es-AR" sz="1400" b="1" baseline="0" dirty="0" smtClean="0">
                <a:solidFill>
                  <a:schemeClr val="tx1"/>
                </a:solidFill>
                <a:cs typeface="Arial" charset="0"/>
              </a:rPr>
              <a:t>(ejemplo practico)</a:t>
            </a:r>
            <a:endParaRPr lang="es-AR" altLang="es-AR" sz="1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 Box 1275"/>
          <p:cNvSpPr txBox="1">
            <a:spLocks noChangeArrowheads="1"/>
          </p:cNvSpPr>
          <p:nvPr userDrawn="1"/>
        </p:nvSpPr>
        <p:spPr bwMode="auto">
          <a:xfrm>
            <a:off x="7767638" y="6546850"/>
            <a:ext cx="1376362" cy="3111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s-AR" altLang="es-AR" sz="1200" dirty="0">
                <a:solidFill>
                  <a:schemeClr val="tx1"/>
                </a:solidFill>
                <a:cs typeface="Arial" charset="0"/>
              </a:rPr>
              <a:t>Lámina   </a:t>
            </a:r>
            <a:fld id="{5669DB30-7A7B-407A-B0ED-9229939A1ECC}" type="slidenum">
              <a:rPr lang="es-ES_tradnl" altLang="es-AR" sz="1200" smtClean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s-AR" altLang="es-AR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9" descr="FIUBA_color_al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84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3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aratu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72"/>
          <p:cNvSpPr>
            <a:spLocks noChangeShapeType="1"/>
          </p:cNvSpPr>
          <p:nvPr userDrawn="1"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3" name="Picture 6" descr="FIUBA_color_al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84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83"/>
          <p:cNvSpPr txBox="1">
            <a:spLocks noChangeArrowheads="1"/>
          </p:cNvSpPr>
          <p:nvPr userDrawn="1"/>
        </p:nvSpPr>
        <p:spPr bwMode="auto">
          <a:xfrm rot="16200000">
            <a:off x="-2611437" y="3397250"/>
            <a:ext cx="5776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cs typeface="Arial" charset="0"/>
              </a:rPr>
              <a:t>(74.11) CIMENTACIONES y  (94.09) GEOTECNIA APLICADA</a:t>
            </a:r>
          </a:p>
        </p:txBody>
      </p:sp>
    </p:spTree>
    <p:extLst>
      <p:ext uri="{BB962C8B-B14F-4D97-AF65-F5344CB8AC3E}">
        <p14:creationId xmlns:p14="http://schemas.microsoft.com/office/powerpoint/2010/main" val="184301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72"/>
          <p:cNvSpPr>
            <a:spLocks noChangeShapeType="1"/>
          </p:cNvSpPr>
          <p:nvPr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7" name="Text Box 1283"/>
          <p:cNvSpPr txBox="1">
            <a:spLocks noChangeArrowheads="1"/>
          </p:cNvSpPr>
          <p:nvPr/>
        </p:nvSpPr>
        <p:spPr bwMode="auto">
          <a:xfrm rot="-5400000">
            <a:off x="-2172493" y="2944019"/>
            <a:ext cx="487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solidFill>
                  <a:schemeClr val="tx1"/>
                </a:solidFill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solidFill>
                  <a:schemeClr val="tx1"/>
                </a:solidFill>
                <a:cs typeface="Arial" charset="0"/>
              </a:rPr>
              <a:t>74.01  y  94.01  -   HORMIGON I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-1588" y="6546850"/>
            <a:ext cx="9145588" cy="311150"/>
            <a:chOff x="-1588" y="6547104"/>
            <a:chExt cx="9145588" cy="310896"/>
          </a:xfrm>
        </p:grpSpPr>
        <p:sp>
          <p:nvSpPr>
            <p:cNvPr id="1030" name="Text Box 1275"/>
            <p:cNvSpPr txBox="1">
              <a:spLocks noChangeArrowheads="1"/>
            </p:cNvSpPr>
            <p:nvPr/>
          </p:nvSpPr>
          <p:spPr bwMode="auto">
            <a:xfrm>
              <a:off x="-1588" y="6547104"/>
              <a:ext cx="9145588" cy="31089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defRPr/>
              </a:pPr>
              <a:r>
                <a:rPr lang="es-AR" altLang="es-AR" sz="1400" b="1">
                  <a:solidFill>
                    <a:schemeClr val="tx1"/>
                  </a:solidFill>
                  <a:cs typeface="Arial" charset="0"/>
                </a:rPr>
                <a:t>SECCIONES CON ZONA COMPRIMIDA NO RECTANGULAR - VIGA PLACA</a:t>
              </a:r>
            </a:p>
          </p:txBody>
        </p:sp>
        <p:sp>
          <p:nvSpPr>
            <p:cNvPr id="1031" name="Text Box 1275"/>
            <p:cNvSpPr txBox="1">
              <a:spLocks noChangeArrowheads="1"/>
            </p:cNvSpPr>
            <p:nvPr userDrawn="1"/>
          </p:nvSpPr>
          <p:spPr bwMode="auto">
            <a:xfrm>
              <a:off x="7767638" y="6547104"/>
              <a:ext cx="1376362" cy="31089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r">
                <a:defRPr/>
              </a:pPr>
              <a:r>
                <a:rPr lang="es-AR" altLang="es-AR" sz="1200">
                  <a:solidFill>
                    <a:schemeClr val="tx1"/>
                  </a:solidFill>
                  <a:cs typeface="Arial" charset="0"/>
                </a:rPr>
                <a:t>Lámina   </a:t>
              </a:r>
              <a:fld id="{CCC3003D-53AE-4142-94FB-791DF83BB112}" type="slidenum">
                <a:rPr lang="es-ES_tradnl" altLang="es-AR" sz="1200" smtClean="0">
                  <a:solidFill>
                    <a:schemeClr val="tx1"/>
                  </a:solidFill>
                  <a:cs typeface="Arial" charset="0"/>
                </a:rPr>
                <a:pPr algn="r">
                  <a:defRPr/>
                </a:pPr>
                <a:t>‹#›</a:t>
              </a:fld>
              <a:endParaRPr lang="es-AR" altLang="es-AR" sz="1200">
                <a:solidFill>
                  <a:schemeClr val="tx1"/>
                </a:solidFill>
                <a:cs typeface="Arial" charset="0"/>
              </a:endParaRPr>
            </a:p>
          </p:txBody>
        </p:sp>
      </p:grpSp>
      <p:pic>
        <p:nvPicPr>
          <p:cNvPr id="1029" name="Picture 9" descr="FIUBA_color_alt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47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13" r:id="rId1"/>
    <p:sldLayoutId id="214748451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974725" y="5907088"/>
            <a:ext cx="7954963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AR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914399" y="3455147"/>
            <a:ext cx="79549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9pPr>
          </a:lstStyle>
          <a:p>
            <a:pPr algn="r"/>
            <a:r>
              <a:rPr lang="es-AR" altLang="es-AR" sz="2400" b="1" dirty="0"/>
              <a:t>CIMENTACIONES  74.11</a:t>
            </a:r>
          </a:p>
          <a:p>
            <a:pPr algn="r"/>
            <a:r>
              <a:rPr lang="es-AR" altLang="es-AR" sz="2400" b="1" dirty="0"/>
              <a:t>GEOTECNIA  APLICADA  </a:t>
            </a:r>
            <a:r>
              <a:rPr lang="es-AR" altLang="es-AR" sz="2400" b="1" dirty="0" smtClean="0"/>
              <a:t>94.09</a:t>
            </a:r>
            <a:endParaRPr lang="es-AR" altLang="es-AR" sz="2400" b="1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914400" y="4427202"/>
            <a:ext cx="7954963" cy="133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9pPr>
          </a:lstStyle>
          <a:p>
            <a:pPr algn="r"/>
            <a:r>
              <a:rPr lang="es-ES_tradnl" altLang="es-AR" sz="2700" b="1" dirty="0"/>
              <a:t>BASES </a:t>
            </a:r>
            <a:r>
              <a:rPr lang="es-ES_tradnl" altLang="es-AR" sz="2700" b="1" dirty="0" smtClean="0"/>
              <a:t>SUPERFICIAL </a:t>
            </a:r>
            <a:r>
              <a:rPr lang="es-ES_tradnl" altLang="es-AR" sz="2700" b="1" dirty="0" smtClean="0"/>
              <a:t>AISLADA EXCENTRICA C/ TENSOR</a:t>
            </a:r>
            <a:r>
              <a:rPr lang="es-ES_tradnl" altLang="es-AR" sz="2700" b="1" dirty="0" smtClean="0"/>
              <a:t> </a:t>
            </a:r>
            <a:endParaRPr lang="es-ES_tradnl" altLang="es-AR" sz="2700" b="1" dirty="0" smtClean="0"/>
          </a:p>
          <a:p>
            <a:pPr algn="r"/>
            <a:r>
              <a:rPr lang="es-ES_tradnl" altLang="es-AR" sz="2700" b="1" dirty="0" smtClean="0"/>
              <a:t>(ejemplo practico)</a:t>
            </a:r>
            <a:endParaRPr lang="es-ES_tradnl" altLang="es-AR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48" t="67566" r="248" b="2479"/>
          <a:stretch/>
        </p:blipFill>
        <p:spPr>
          <a:xfrm>
            <a:off x="970295" y="5143498"/>
            <a:ext cx="7096125" cy="1292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4" y="406400"/>
            <a:ext cx="170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DATOS: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68" y="61442"/>
            <a:ext cx="3956540" cy="1859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836126"/>
            <a:ext cx="7505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703782" y="4562764"/>
            <a:ext cx="4849091" cy="1579416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85" y="141564"/>
            <a:ext cx="8152454" cy="58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287491" y="563418"/>
            <a:ext cx="1736436" cy="49876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7818" y="2004291"/>
            <a:ext cx="1597891" cy="98829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34" y="228599"/>
            <a:ext cx="7961303" cy="61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tecnia Aplicada">
  <a:themeElements>
    <a:clrScheme name="CIRSOC 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IRSOC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CIRSOC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SOC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28927</TotalTime>
  <Words>18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Symbol</vt:lpstr>
      <vt:lpstr>Times New Roman</vt:lpstr>
      <vt:lpstr>Verdana</vt:lpstr>
      <vt:lpstr>Geotecnia Aplicada</vt:lpstr>
      <vt:lpstr>PowerPoint Presentation</vt:lpstr>
      <vt:lpstr>PowerPoint Presentation</vt:lpstr>
      <vt:lpstr>PowerPoint Presentation</vt:lpstr>
      <vt:lpstr>PowerPoint Presentation</vt:lpstr>
    </vt:vector>
  </TitlesOfParts>
  <Company>Del Carril - Fontán Balestra y Asoc.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Traiber</dc:creator>
  <cp:lastModifiedBy>Microsoft account</cp:lastModifiedBy>
  <cp:revision>1643</cp:revision>
  <cp:lastPrinted>2017-05-02T15:45:41Z</cp:lastPrinted>
  <dcterms:created xsi:type="dcterms:W3CDTF">2001-12-03T04:18:11Z</dcterms:created>
  <dcterms:modified xsi:type="dcterms:W3CDTF">2024-03-27T16:29:37Z</dcterms:modified>
</cp:coreProperties>
</file>