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499F4-6FA6-47E8-B2E1-C7BF3014B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B79C24-9D5B-41AE-8D1D-34D2D389D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B5BF4A-FD20-435C-AEFB-606B8643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81F-73D8-4530-80C2-6BF3968F9030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4A8EA7-3FE0-46EE-A79D-2C32A2324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7C41BE-BD8F-42BA-91ED-3175EDC1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59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598C8-9EA5-4E2B-A498-9AF1B1E4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90D3A0-2B6E-4F2C-A949-460A8910D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C846D8-D3B6-4D14-9542-C5CC313FF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81F-73D8-4530-80C2-6BF3968F9030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29D643-AA81-49FE-B778-9FAD206D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10F2A8-59BD-405F-8F63-70CA139D6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58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4767FF-0B78-4F11-A342-1BA2358EE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F254C8-6E94-42C7-ACCF-3AEDE1FE4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8BFB89-F2C1-42B7-8E4F-92057017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81F-73D8-4530-80C2-6BF3968F9030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7985ED-F805-466A-B22D-111C17B6F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DE4526-ED19-46B0-B518-0082982A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85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39725-7CAC-426C-B54B-9FD38D31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8D29E1-1795-4C0F-A0AD-851A4142D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F3B1FE-D817-4087-BE4B-5976D0F8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81F-73D8-4530-80C2-6BF3968F9030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2B38CC-78FD-499E-B65A-A90F1DC9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DF8B93-7FE7-43E0-BBEE-3FB2FB88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464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76155-61D3-4FC6-9D0E-9B4F135EA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E49EA0-07E5-4ABC-8A82-F0CB6F6DD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8E6513-4C4A-40A8-AE82-9AC8BF74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81F-73D8-4530-80C2-6BF3968F9030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48DD1E-7869-45DF-8052-819F8ABB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66BB6C-FAFE-4CC1-AA37-7F3211CC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86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F451A-6377-49FE-BFC2-BB6BDC8B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E5308F-1393-49DC-B5F6-6F7ECDADE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EB0763-12E7-409F-B727-AE75F3160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133B2A-F36D-4A98-9564-DCC0ED57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81F-73D8-4530-80C2-6BF3968F9030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C63760-72D4-490E-AE9B-043D390F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D88662-534A-4997-9CAE-C251CA5E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695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5EF670-290C-4C88-B46A-D343A455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00C1CF-894E-47FE-A3B6-1DA5EEC76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A1F6BC-7081-46B6-AF79-C82AA3FA1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8D2A98-F6A6-47EE-8E86-DE69B93E7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76AF10-3E4C-4826-98C3-36FE05B6BC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13FB34-033C-4918-BF6D-0CF9E977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81F-73D8-4530-80C2-6BF3968F9030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5E04F0-CEB6-4B5B-BC61-E9537B1F6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5181D1-C708-4FAB-97B6-FABE36FB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67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EE6BC-CABA-42E9-838A-5DB9E007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DD9D112-834D-4299-9CAC-192310BDF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81F-73D8-4530-80C2-6BF3968F9030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F832BD-7C9C-418C-AFE9-C2B567A7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1C05EC9-E79C-4FB7-BBA1-17152203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305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376FAA-DC63-498A-BA34-EB0458BDC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81F-73D8-4530-80C2-6BF3968F9030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4DCBF7-CFDA-487D-BDC8-F9ACBCA9A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055AAC-8987-44B4-BE8F-174D8914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805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25792-FDB2-4A3E-AF50-8DF8D22F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4F36D-8E46-49B2-80F8-12B90BAB6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899F50-108A-4BE7-A479-86732ED77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74A032-7A11-4545-AB24-9FE5D249B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81F-73D8-4530-80C2-6BF3968F9030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F65806-2C87-4BFA-871C-AEC9F7F22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497F5E-017B-4EF7-AC75-D0E35C54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091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622BA-EA3D-4724-AC6A-A0970515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F9A15D-7957-4095-B573-72FFB2B2A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A8F1AB-8306-46CB-95DA-27502C5BC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F4078-6402-4ED1-A288-CB015BD0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81F-73D8-4530-80C2-6BF3968F9030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4D0867-B7E8-4682-BDFB-40F5E64B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E6D1CA-C61B-48EC-8C4B-41DC5D5A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346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644376-28BC-46BF-BE56-FD42E9AC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AC79BE-4A61-4EFD-89BB-8B4E717FA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BEFEA6-15D3-4A8E-A44C-1EFD1ACDA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2881F-73D8-4530-80C2-6BF3968F9030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26110E-53CA-4285-8DE2-36A4699C0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0AE349-9D45-4781-BFED-16F80A598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906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D61DE25-CC72-491E-A477-4A3C0205C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75" y="0"/>
            <a:ext cx="11471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8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4CD23F-DFF8-4EF6-BCD8-F66C5F29F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828"/>
            <a:ext cx="12192000" cy="63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F154E5-E7B7-44EC-A3E5-E35FDFA14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403" y="0"/>
            <a:ext cx="5553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0E3A720-2370-4996-84A5-E1FDC11B5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14" y="311963"/>
            <a:ext cx="11973886" cy="623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9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B183F0-CF09-42BF-AFE3-CA1BF5B3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83" y="951722"/>
            <a:ext cx="10816264" cy="467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5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F966B6-4394-450D-B03F-3888C64BD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063"/>
            <a:ext cx="12192000" cy="55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1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1D4FE5-1100-434D-A8C2-8B10F60BD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76"/>
          <a:stretch/>
        </p:blipFill>
        <p:spPr>
          <a:xfrm>
            <a:off x="215297" y="645951"/>
            <a:ext cx="11586606" cy="530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56F525-C334-4838-939D-340A03246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26" y="0"/>
            <a:ext cx="9891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0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Lopez Rivarola</dc:creator>
  <cp:lastModifiedBy>Felipe Lopez Rivarola</cp:lastModifiedBy>
  <cp:revision>5</cp:revision>
  <dcterms:created xsi:type="dcterms:W3CDTF">2021-09-09T17:46:34Z</dcterms:created>
  <dcterms:modified xsi:type="dcterms:W3CDTF">2021-09-09T19:57:36Z</dcterms:modified>
</cp:coreProperties>
</file>