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5F3D68-34C7-406B-B9CA-573714972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0530B-2634-4EE0-9696-0E93315FB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880B88-DE48-4129-80BA-EC2C562C9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6F74EC-1701-438B-8186-7BD39D40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AEB869-B3DD-4838-9EDA-F170CC6F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1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7BCEB-F436-4470-B7A4-7DF158FA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0C3385-0BAE-47B8-A30E-DD0744DF72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1BC4FE-411A-4F8E-8B3B-81F09A3F7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8177E-49A9-4DB9-A6A0-A6A8F280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A1991C-7D05-4D26-A2A7-6D72486D9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66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08308EA-BE67-4C3D-A2FF-F4C398D0F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0971C91-E4B6-4904-9ED5-550AA65DB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27AEA3-7239-4B67-AA2E-703F37449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770BA7-2D03-417D-8ED3-90A92999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09B276-4F6A-4280-BA18-FEBDB734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913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AA8AB3-C737-45F6-81D4-BB126E01C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CFFD47-E68A-4B29-8340-C22EBB2C1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3F3A0A-3C53-444E-8F44-A8D6A8D5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974C-C5BC-49F4-8747-E1EC8D92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2118A9-B0C8-44AF-9A91-F4490C77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685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9C8A9A-470B-45FA-A0C1-710465D04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2991C3-073F-4D9B-83A2-7F1155E45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99E26B-2F1D-4C82-84D8-A37DB591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82D6A-6F84-4D44-A2E0-55385080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6B1AA-623A-4F3E-BFBE-2D830686F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055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637420-BB84-43FB-BA0F-2118DA9F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4F65F4-FFD5-4D96-8274-BA41A3F11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49B4E4-1F4B-46F0-A65C-25A1C7302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528AC5-F994-44F5-9430-7964A220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84E27-7FD1-4378-8DCD-8EAC90858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BD6DF-A540-45FB-B2A7-62139C09B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8450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2366B7-E3A8-4535-9A4F-D3D89F28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E57235-7B9C-462E-BF4C-922ADF162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A1D2298-9AFD-463F-B0C0-526364A7B1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4221EE2-51A8-439D-AD56-85596CB45F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BAA4A81-5419-4CEF-8A82-0C88072975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B522D4-1033-49FB-AB68-942AE3366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DAE220-4C4F-4EB3-8CD8-DEAA27D33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5F83D6-8280-44C9-B54B-DFAAD0C6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275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DAAFF-96F2-402A-B57D-CC3496E4B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BE13AF-8E0C-439D-BECE-A5277BD3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BA9C4B-F441-4863-AE6C-761F9F0EF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012CAFE-9AAE-4D46-A741-356C6581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66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23BF0A3-111E-4DB3-91D8-4D6A4BF9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059DCA-5069-4413-B39B-AE95EE24A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AEB707-A6F2-4441-BA02-BB8047541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4952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540B9-084A-4280-ACAE-85F817D4D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564A38-1E50-4CAA-B505-2DF9F1EB0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35F1816-1984-4510-808A-18F721DB0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6FDACA-06F6-4172-A8FD-6401F8CDB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83FD40-5757-410D-B4C2-D98A9B734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368103-22AC-4F12-BFEC-7F1F229EB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47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0C3F0-C9DE-4D79-9416-4900AB11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60A0B0C-94D8-4E01-8B5F-B83EF6A5D2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CAC959-2D5F-49E9-831C-EB6CA3AA51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CAC5A2-F5C3-492E-A53C-EE0B49A34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83879F-731D-421B-AD6F-56A41300F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02FC34-17BA-4DB6-9AA5-EEA1A489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1873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36E33E-7208-4B02-AD2E-38476EC82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A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511472-6354-43F7-8274-F1B8D76C3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A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755BDA-2C09-4333-88B9-0983806AB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4C04-898A-449B-BC71-CA8909406154}" type="datetimeFigureOut">
              <a:rPr lang="en-AU" smtClean="0"/>
              <a:t>20/11/2021</a:t>
            </a:fld>
            <a:endParaRPr lang="en-A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C17503-5209-4BBF-9F19-7C75DED041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4B7F58-746B-4D00-9155-6960D12B0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8809A-5523-436B-AB9D-E40E04D250D2}" type="slidenum">
              <a:rPr lang="en-AU" smtClean="0"/>
              <a:t>‹Nº›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7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ABF134-FB6F-4C1E-B014-313D4318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398" y="0"/>
            <a:ext cx="9981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4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BBB29F-3940-4BFC-A3C2-F25CD8129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765"/>
            <a:ext cx="12192000" cy="585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C23188-BFA2-4EB5-A04D-D08DC596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060" y="1543489"/>
            <a:ext cx="10460099" cy="377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29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A23D1F0-FD3F-4F3A-916D-3322D0DBC1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8598"/>
            <a:ext cx="12192000" cy="568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0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A1C4BBA-4FC0-4E4B-848E-3AA59CF75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11" y="520102"/>
            <a:ext cx="10761136" cy="58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3F55B91-A156-4E7C-B05E-C5B60862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839"/>
            <a:ext cx="12192000" cy="48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36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7E0C03-9D15-43A5-8AD3-696D002C3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2" y="568056"/>
            <a:ext cx="11168742" cy="53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35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D79F35-C122-4030-B771-E4944127C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16" y="1234804"/>
            <a:ext cx="11448662" cy="441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C1C7F9-B32A-4418-9F51-FBCC4109C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464" y="895455"/>
            <a:ext cx="8663774" cy="480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86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Felipe Lopez Rivarola</dc:creator>
  <cp:lastModifiedBy>Felipe Lopez Rivarola</cp:lastModifiedBy>
  <cp:revision>2</cp:revision>
  <dcterms:created xsi:type="dcterms:W3CDTF">2021-11-20T20:53:51Z</dcterms:created>
  <dcterms:modified xsi:type="dcterms:W3CDTF">2021-11-20T21:09:20Z</dcterms:modified>
</cp:coreProperties>
</file>