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9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30T21:47:1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0 444 0 0,'21'52'2430'0'0,"-11"-27"-1977"0"0,0 0-1 0 0,-2 0 1 0 0,-1 1 0 0 0,8 47-1 0 0,-11 7 122 0 0,-4-49-177 0 0,2-1 0 0 0,10 53 0 0 0,-6-62-1288 0 0,0-1-1 0 0,2 0 1 0 0,0 0 0 0 0,12 21 0 0 0,-19-37-176 0 0,-1 0 44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30T22:00:35.8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221 148 184 0 0,'-7'2'1310'0'0,"1"0"0"0"0,-1-1 0 0 0,0 1 0 0 0,0-2 0 0 0,0 1 0 0 0,0-1 0 0 0,-12 0 0 0 0,11-1 31 0 0,0 1-1 0 0,-1 1 1 0 0,1-1 0 0 0,0 1 0 0 0,-13 3-1 0 0,-9 6 1591 0 0,-15 1 28 0 0,28-6-1481 0 0,31-2-914 0 0,34-1-105 0 0,524-14 1475 0 0,-290 11-1801 0 0,489 7 2349 0 0,160-9-1525 0 0,-621-4-795 0 0,894-43-162 0 0,-617-9 0 0 0,-49 3 0 0 0,58 47 0 0 0,0 38 0 0 0,-255-9 0 0 0,168-16 0 0 0,-76-4 0 0 0,193 24 0 0 0,-503-13 11 0 0,34 2-66 0 0,-134-14-927 0 0,0 0-1 0 0,-1-2 1 0 0,1-1-1 0 0,25-7 1 0 0,19-14-6938 0 0,-57 20 4542 0 0,-1-1-1 0 0,0 1 1 0 0,0-1-1 0 0,10-9 1 0 0,-14 9 1339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30T22:00:42.9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69 860 0 0,'0'-11'2157'0'0,"0"-5"313"0"0,0-9 1740 0 0,0 9 506 0 0,4 62-3682 0 0,1-1 0 0 0,18 72 0 0 0,14 85-749 0 0,15 65 1417 0 0,35 97 877 0 0,-83-333-2506 0 0,-1 1-1 0 0,-1-1 1 0 0,-1 1 0 0 0,-6 40-1 0 0,1 22-183 0 0,-5 185-4 0 0,-8 139 384 0 0,12-356-256 0 0,2 0-1 0 0,4 1 0 0 0,15 118 0 0 0,-10-132 211 0 0,0 67-1 0 0,-1-16 34 0 0,3 73-18 0 0,19 352 796 0 0,-3-157-1155 0 0,-22-334 94 0 0,17 377 54 0 0,-1-197-39 0 0,-4-73 58 0 0,0 14-106 0 0,34 155 0 0 0,-28-202 103 0 0,5 131 1 0 0,36 367-69 0 0,-30-122-8 0 0,-30-290 51 0 0,25 192 0 0 0,45 94-251 0 0,-37-223 185 0 0,21 141-50 0 0,-29-199 28 0 0,-21-99-803 0 0,-5-100 656 0 0,0 1 0 0 0,0-1 0 0 0,0 1 0 0 0,0-1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30T22:00:44.5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1 260 1024 0 0,'0'1'245'0'0,"1"0"-1"0"0,-1 0 1 0 0,1-1-1 0 0,0 1 1 0 0,-1 0-1 0 0,1 0 1 0 0,0-1-1 0 0,-1 1 1 0 0,1 0-1 0 0,0-1 1 0 0,0 1-1 0 0,-1-1 1 0 0,1 1-1 0 0,0-1 1 0 0,0 1-1 0 0,0-1 1 0 0,0 1-1 0 0,0-1 1 0 0,0 0-1 0 0,0 0 1 0 0,0 1-1 0 0,0-1 1 0 0,0 0-1 0 0,0 0 1 0 0,1 0-1 0 0,39 4-887 0 0,-24-3 1016 0 0,271 22 1546 0 0,-119-14-1125 0 0,35 1-860 0 0,254-20 0 0 0,205-52 1514 0 0,-147 10-241 0 0,185-14-232 0 0,-114 10-124 0 0,-492 47-809 0 0,504-26 483 0 0,152 22 428 0 0,0 0-665 0 0,-30 25 1304 0 0,-73-9-1450 0 0,-323-6-94 0 0,128-4-8 0 0,426 12 65 0 0,-760 3 107 0 0,23 2 801 0 0,228-12 1 0 0,-342-3-1318 0 0,-40-2-3172 0 0,-55-3-6820 0 0,56 8 7931 0 0,-1 0 741 0 0,2-2 206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30T22:00:47.4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0 202 304 0 0,'5'-202'13363'0'0,"6"229"-10782"0"0,4 26-2079 0 0,39 251 1066 0 0,6-8-272 0 0,-52-223-859 0 0,-3 0 0 0 0,-3 1 0 0 0,-9 81-1 0 0,2-59-254 0 0,8 99 0 0 0,9-34-173 0 0,-14 294 0 0 0,-1-384 91 0 0,8 91-1 0 0,1-13 16 0 0,7 153-98 0 0,-13 261 811 0 0,-14-276-607 0 0,3-158-156 0 0,-8 171-11 0 0,28-64-109 0 0,4 98 246 0 0,0 16-76 0 0,5-88-177 0 0,-22 109 6 0 0,2-218 130 0 0,8 202-36 0 0,7-157-28 0 0,10 198-140 0 0,-20-330 147 0 0,14 75 0 0 0,-10-85 12 0 0,27 230-65 0 0,-25-186 23 0 0,22 156-139 0 0,-17-138-94 0 0,-7-82 147 0 0,-2-12-65 0 0,-1 1-1 0 0,3 40 1 0 0,-6-30 121 0 0,9 44 0 0 0,-5-45 3 0 0,1 46 0 0 0,7 70-309 0 0,-4-84-2200 0 0,-9 58-5676 0 0,9-90-1356 0 0,-9-30 8228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30T21:47:1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0 138 472 0 0,'17'-15'2204'0'0,"9"-9"1352"0"0,48-34-1 0 0,-66 53-3167 0 0,0 0-1 0 0,1 0 1 0 0,-1 1 0 0 0,1 0-1 0 0,0 0 1 0 0,0 1 0 0 0,0 0 0 0 0,1 1-1 0 0,-1 0 1 0 0,1 1 0 0 0,11-1-1 0 0,-19 2-363 0 0,-1 0-1 0 0,1 0 1 0 0,0 0-1 0 0,-1 0 1 0 0,1 1-1 0 0,0-1 1 0 0,-1 0-1 0 0,1 1 1 0 0,-1-1-1 0 0,1 1 1 0 0,-1 0-1 0 0,1 0 1 0 0,-1 0-1 0 0,1-1 1 0 0,-1 1-1 0 0,0 0 1 0 0,0 1-1 0 0,1-1 1 0 0,-1 0-1 0 0,0 0 1 0 0,0 0-1 0 0,0 1 1 0 0,1 1-1 0 0,0 1-8 0 0,-1-1 1 0 0,1 1-1 0 0,-1 0 0 0 0,0 0 1 0 0,0 0-1 0 0,0 0 0 0 0,-1 0 0 0 0,1 0 1 0 0,-1 6-1 0 0,0 0-12 0 0,-1 0 0 0 0,0 1 0 0 0,0-1 1 0 0,-1 0-1 0 0,-1-1 0 0 0,0 1 0 0 0,-4 11 0 0 0,-70 112-656 0 0,52-92-241 0 0,25-41 894 0 0,-15 31-1703 0 0,20-24 591 0 0,14-11 713 0 0,20-11 255 0 0,-23 8 292 0 0,1 0 1 0 0,0 1-1 0 0,1 1 0 0 0,27-4 1 0 0,-39 8-70 0 0,-1 1 1 0 0,0 0-1 0 0,0 0 0 0 0,0 1 1 0 0,0-1-1 0 0,0 1 1 0 0,0 0-1 0 0,0 0 0 0 0,0 1 1 0 0,0-1-1 0 0,0 1 1 0 0,0 0-1 0 0,-1 1 0 0 0,1-1 1 0 0,-1 1-1 0 0,0 0 1 0 0,0 0-1 0 0,0 0 0 0 0,0 1 1 0 0,6 6-1 0 0,-3 1-280 0 0,0 0-1 0 0,-1 0 1 0 0,0 1-1 0 0,-1 0 1 0 0,0 0-1 0 0,-1 0 0 0 0,0 0 1 0 0,-1 1-1 0 0,2 22 1 0 0,5 8-3718 0 0,-10-11-1126 0 0,0-24 3867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30T21:47:1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0 182 540 0 0,'4'4'712'0'0,"-1"-1"-1"0"0,0 1 1 0 0,0 0-1 0 0,-1 0 1 0 0,1 0-1 0 0,3 9 1 0 0,20 61 178 0 0,-14-39-183 0 0,-47-132-218 0 0,32 85-313 0 0,1 1 0 0 0,0-1 0 0 0,1 0 0 0 0,0 0-1 0 0,1 0 1 0 0,0 0 0 0 0,1 0 0 0 0,0 0 0 0 0,4-14 0 0 0,-4 20-157 0 0,1 1 0 0 0,0-1 0 0 0,0 1 1 0 0,0 0-1 0 0,1 0 0 0 0,-1 0 1 0 0,1 0-1 0 0,1 0 0 0 0,-1 1 1 0 0,1 0-1 0 0,-1-1 0 0 0,1 1 0 0 0,1 0 1 0 0,-1 1-1 0 0,0-1 0 0 0,1 1 1 0 0,0 0-1 0 0,0 0 0 0 0,0 0 1 0 0,0 1-1 0 0,8-4 0 0 0,-10 6-184 0 0,-1-1 0 0 0,0 1 0 0 0,0 0 0 0 0,0 0 0 0 0,1 0 0 0 0,-1 0 0 0 0,0 0-1 0 0,0 1 1 0 0,1-1 0 0 0,-1 1 0 0 0,0-1 0 0 0,0 1 0 0 0,3 1 0 0 0,-4-2 4 0 0,-1 0 0 0 0,1 1 0 0 0,0-1-1 0 0,0 0 1 0 0,0 1 0 0 0,0-1 0 0 0,-1 1 0 0 0,1-1 0 0 0,0 1 0 0 0,0 0 0 0 0,-1-1-1 0 0,1 1 1 0 0,-1 0 0 0 0,1-1 0 0 0,0 1 0 0 0,-1 0 0 0 0,1 0 0 0 0,-1 0 0 0 0,0-1-1 0 0,1 1 1 0 0,-1 0 0 0 0,0 0 0 0 0,1 0 0 0 0,-1 0 0 0 0,0 0 0 0 0,0 0 0 0 0,0 0-1 0 0,0 0 1 0 0,0 0 0 0 0,0-1 0 0 0,0 1 0 0 0,0 0 0 0 0,0 0 0 0 0,0 1 0 0 0,-4 6-931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30T21:47: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7 712 0 0,'67'-3'5505'0'0,"1"-1"-4318"0"0,-58 4-1494 0 0,1 1 0 0 0,-1-1 0 0 0,0 2 0 0 0,1 0 0 0 0,-1 0 0 0 0,0 1 0 0 0,18 6 0 0 0,-27-8 80 0 0,0-1 0 0 0,-1 1 0 0 0,1-1-1 0 0,0 1 1 0 0,0-1 0 0 0,0 1 0 0 0,0 0 0 0 0,0 0 0 0 0,0-1 0 0 0,-1 1 0 0 0,1 0 0 0 0,0 0 0 0 0,-1 0 0 0 0,1 0 0 0 0,-1 0 0 0 0,2 1-1 0 0,-2 2-739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30T21:47:1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5 192 0 0,'14'-4'4116'0'0,"24"4"-2565"0"0,-32 0-1210 0 0,104 3 528 0 0,-3 0-6802 0 0,-102-3 4933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30T21:47:1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5 147 40 0 0,'3'4'4415'0'0,"3"8"-3130"0"0,11 68 581 0 0,-12-48-1586 0 0,-4-27-281 0 0,-3-10-83 0 0,-4-18-173 0 0,3 14 284 0 0,0 0 0 0 0,1-1 0 0 0,0 1 1 0 0,1-1-1 0 0,0 0 0 0 0,0 1 0 0 0,1-1 0 0 0,0 0 0 0 0,0 1 1 0 0,1-1-1 0 0,3-12 0 0 0,-1 14 292 0 0,0-1 0 0 0,1 1-1 0 0,0-1 1 0 0,0 1 0 0 0,1 0 0 0 0,0 1-1 0 0,0-1 1 0 0,11-10 0 0 0,-13 14-100 0 0,1 0 0 0 0,0 1-1 0 0,0-1 1 0 0,0 1 0 0 0,0 0 0 0 0,1 0 0 0 0,-1 1-1 0 0,1-1 1 0 0,0 1 0 0 0,0 0 0 0 0,0 0 0 0 0,0 1-1 0 0,0-1 1 0 0,0 1 0 0 0,0 0 0 0 0,8 0 0 0 0,-12 1-207 0 0,0 0 0 0 0,-1 0 0 0 0,1 0 0 0 0,0 0 0 0 0,0 0 1 0 0,-1 0-1 0 0,1 0 0 0 0,0 0 0 0 0,-1 0 0 0 0,1 0 0 0 0,0 1 1 0 0,-1-1-1 0 0,1 0 0 0 0,0 0 0 0 0,-1 1 0 0 0,1-1 0 0 0,0 1 0 0 0,-1-1 1 0 0,1 0-1 0 0,-1 1 0 0 0,1-1 0 0 0,-1 1 0 0 0,1-1 0 0 0,-1 1 1 0 0,1 0-1 0 0,-1-1 0 0 0,1 1 0 0 0,-1-1 0 0 0,0 1 0 0 0,1 0 0 0 0,-1-1 1 0 0,1 2-1 0 0,-7 26 38 0 0,-24 22-562 0 0,-34 19-3477 0 0,-5-8-4722 0 0,63-53 7501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30T21:47:1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1 207 812 0 0,'3'-2'336'0'0,"1"0"0"0"0,0 0 0 0 0,-1-1 0 0 0,0 0 0 0 0,1 1 0 0 0,-1-1 0 0 0,0 0 0 0 0,0 0 0 0 0,-1-1 0 0 0,1 1 0 0 0,-1-1 0 0 0,1 1 0 0 0,-1-1 0 0 0,0 0 0 0 0,0 0 0 0 0,-1 0 0 0 0,1 0 0 0 0,-1 0 0 0 0,0 0 1 0 0,1-6-1 0 0,1-9-306 0 0,-2 0 0 0 0,1-1-1 0 0,-3-24 1 0 0,0 16 419 0 0,1 27-402 0 0,28 57 318 0 0,-7-14-787 0 0,1-1-1 0 0,38 49 1 0 0,-58-88 195 0 0,2 1-383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30T21:47:1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11 660 0 0,'0'-1'151'0'0,"0"1"1"0"0,1-1-1 0 0,-1 1 1 0 0,0-1-1 0 0,1 0 0 0 0,-1 1 1 0 0,0-1-1 0 0,1 1 0 0 0,-1-1 1 0 0,1 1-1 0 0,-1-1 0 0 0,1 1 1 0 0,-1 0-1 0 0,1-1 1 0 0,-1 1-1 0 0,1 0 0 0 0,0-1 1 0 0,-1 1-1 0 0,1 0 0 0 0,0 0 1 0 0,-1-1-1 0 0,1 1 1 0 0,-1 0-1 0 0,1 0 0 0 0,0 0 1 0 0,-1 0-1 0 0,1 0 0 0 0,0 0 1 0 0,-1 0-1 0 0,1 0 0 0 0,1 0 1 0 0,29 1 1029 0 0,-22 0-702 0 0,77-2-848 0 0,1 0-4475 0 0,-65 1 3609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30T21:47:1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0 237 700 0 0,'1'1'291'0'0,"0"0"0"0"0,0 0 0 0 0,0 0 0 0 0,0 0 0 0 0,0 0 1 0 0,0 0-1 0 0,1 0 0 0 0,-1-1 0 0 0,0 1 0 0 0,0 0 0 0 0,1-1 0 0 0,-1 1 0 0 0,0-1 0 0 0,1 1 0 0 0,-1-1 0 0 0,0 0 0 0 0,1 1 0 0 0,-1-1 0 0 0,1 0 1 0 0,2 0-1 0 0,35 3 1174 0 0,-35-3-1333 0 0,0 0-1 0 0,0 0 1 0 0,0 0-1 0 0,-1-1 1 0 0,1 0-1 0 0,0 0 1 0 0,0 0-1 0 0,0 0 1 0 0,0 0 0 0 0,-1-1-1 0 0,1 1 1 0 0,0-1-1 0 0,-1 0 1 0 0,0 0-1 0 0,1-1 1 0 0,2-2-1 0 0,-4 3-206 0 0,-1 1 0 0 0,0-1-1 0 0,-1 0 1 0 0,1 0-1 0 0,0 1 1 0 0,0-1 0 0 0,-1 0-1 0 0,1 0 1 0 0,-1 0-1 0 0,1 0 1 0 0,-1 0 0 0 0,0 1-1 0 0,0-1 1 0 0,0 0-1 0 0,0 0 1 0 0,0 0 0 0 0,0 0-1 0 0,-1 0 1 0 0,1 0-1 0 0,0 0 1 0 0,-1 0 0 0 0,0 1-1 0 0,1-1 1 0 0,-1 0-1 0 0,0 0 1 0 0,0 1 0 0 0,0-1-1 0 0,0 0 1 0 0,0 1-1 0 0,0-1 1 0 0,-1 1 0 0 0,1-1-1 0 0,-1 1 1 0 0,-1-2-1 0 0,-18-17-882 0 0,-15-19 218 0 0,35 37 756 0 0,-1 1 0 0 0,1-1 1 0 0,0 0-1 0 0,0 0 0 0 0,0 0 1 0 0,0 0-1 0 0,0 0 1 0 0,1 0-1 0 0,-1 0 0 0 0,0-1 1 0 0,1 1-1 0 0,0 0 1 0 0,-1 0-1 0 0,1 0 0 0 0,0-1 1 0 0,0 1-1 0 0,0 0 1 0 0,1-4-1 0 0,0 3 37 0 0,0 1 1 0 0,0-1-1 0 0,1 1 0 0 0,-1-1 1 0 0,1 1-1 0 0,-1-1 1 0 0,1 1-1 0 0,0 0 0 0 0,0 0 1 0 0,0 0-1 0 0,0 0 1 0 0,0 0-1 0 0,1 0 0 0 0,-1 1 1 0 0,0-1-1 0 0,1 1 0 0 0,0-1 1 0 0,-1 1-1 0 0,1 0 1 0 0,-1 0-1 0 0,1 0 0 0 0,0 0 1 0 0,0 1-1 0 0,0-1 1 0 0,-1 1-1 0 0,1 0 0 0 0,0 0 1 0 0,0 0-1 0 0,0 0 1 0 0,0 0-1 0 0,0 0 0 0 0,-1 1 1 0 0,1 0-1 0 0,0-1 0 0 0,0 1 1 0 0,-1 0-1 0 0,1 0 1 0 0,0 1-1 0 0,-1-1 0 0 0,1 0 1 0 0,-1 1-1 0 0,0 0 1 0 0,1-1-1 0 0,-1 1 0 0 0,0 0 1 0 0,0 0-1 0 0,0 0 0 0 0,0 0 1 0 0,0 1-1 0 0,-1-1 1 0 0,1 1-1 0 0,-1-1 0 0 0,1 1 1 0 0,-1-1-1 0 0,1 5 1 0 0,13 34-18 0 0,-9-21-50 0 0,1-1 0 0 0,15 30 1 0 0,-20-45 22 0 0,0 0 1 0 0,1 0 0 0 0,-1 0 0 0 0,1-1 0 0 0,0 1 0 0 0,0-1 0 0 0,0 0 0 0 0,0 0 0 0 0,0 0 0 0 0,1 0 0 0 0,0-1 0 0 0,-1 1 0 0 0,1-1 0 0 0,0 0 0 0 0,0 0 0 0 0,0 0 0 0 0,6 1 0 0 0,-7-2 3 0 0,0-1 0 0 0,-1 0 0 0 0,1 0 0 0 0,-1 0 0 0 0,1 0 0 0 0,0 0 0 0 0,-1-1 1 0 0,1 1-1 0 0,-1-1 0 0 0,1 1 0 0 0,-1-1 0 0 0,1 0 0 0 0,-1 0 0 0 0,1 0 0 0 0,-1-1 0 0 0,0 1 1 0 0,0 0-1 0 0,1-1 0 0 0,-1 0 0 0 0,0 1 0 0 0,0-1 0 0 0,-1 0 0 0 0,1 0 0 0 0,0 0 1 0 0,-1 0-1 0 0,2-3 0 0 0,1 0-11 0 0,-2 0 1 0 0,1 1 0 0 0,0-1 0 0 0,-1-1-1 0 0,0 1 1 0 0,0 0 0 0 0,-1 0-1 0 0,0-1 1 0 0,1 1 0 0 0,-2-1 0 0 0,1-5-1 0 0,-1 3 141 0 0,0 0 1 0 0,-1 0-1 0 0,0 0 0 0 0,-1 0 0 0 0,0 0 0 0 0,0 0 1 0 0,0 0-1 0 0,-1 1 0 0 0,0-1 0 0 0,-1 1 0 0 0,0 0 1 0 0,0 0-1 0 0,0 0 0 0 0,-1 0 0 0 0,0 1 0 0 0,-1 0 1 0 0,-9-9-1 0 0,14 14-100 0 0,0-1 1 0 0,0 1 0 0 0,0 0-1 0 0,-1 1 1 0 0,1-1 0 0 0,0 0-1 0 0,-1 0 1 0 0,1 0-1 0 0,-1 1 1 0 0,1-1 0 0 0,-1 1-1 0 0,1-1 1 0 0,-1 1-1 0 0,1 0 1 0 0,-1-1 0 0 0,1 1-1 0 0,-1 0 1 0 0,1 0 0 0 0,-1 0-1 0 0,0 0 1 0 0,1 1-1 0 0,-1-1 1 0 0,1 0 0 0 0,-2 1-1 0 0,0 0-21 0 0,0 1 0 0 0,0 0 0 0 0,0-1 0 0 0,0 1 0 0 0,0 0 0 0 0,1 0 0 0 0,-1 1 0 0 0,1-1-1 0 0,0 0 1 0 0,-4 6 0 0 0,-1 1-72 0 0,1 1 0 0 0,1-1 0 0 0,0 1 0 0 0,0 0 0 0 0,-6 20 0 0 0,9-19-550 0 0,0-1 0 0 0,0 0 1 0 0,1 1-1 0 0,0 20 1 0 0,2-22-887 0 0,0 0 0 0 0,0 0 0 0 0,1 0 0 0 0,0 0 0 0 0,7 17 0 0 0,-5-16 69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BC63A-8AF9-4514-BF2A-D269F9643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B6CB37-8BE5-49CA-A37F-48AE24617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547AE-3530-44C9-A414-D0355B6B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30/09/2021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F2008-E972-4C1B-B834-E9E1406F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896065-6FFE-4AB3-B39C-6D3BF6D2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18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B9FA9-D250-49CE-B5E9-B3BF2C9D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8C9882-AACA-4003-B817-EF53846FE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57D634-8FB4-4BA2-824F-4590708C1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30/09/2021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1D2CC-1B5B-4B9B-9060-C1581038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521F8-3724-4036-A634-FF033D47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04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80E3C2-F580-4449-B10B-37BA1933F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224C15-3A88-4E95-B3B6-F30D1B6C6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1D2C3-496C-4A1C-98B5-D6DC30AB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30/09/2021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8667E5-B888-4F52-B289-80C70638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A3861-5229-4970-AEF3-99339D4E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64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39398-9B7B-40F6-BA42-B64474CD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130C78-E1D7-4004-932A-021CBCC17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04924-7303-4AFC-8C9A-D301CA2C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30/09/2021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9326EB-D817-4A0B-9682-774D6F0F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F84730-9BF9-460D-BC16-04A13064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91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E031D-1540-4D12-AA89-E999A1798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459F0C-F331-4EB3-B145-38ACDD3A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8764E3-70D6-46E8-B021-8978F2B3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30/09/2021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AAA7D9-6E21-49B3-B6DB-2DB4BDB8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6D087-7964-4FA8-8174-409E45C4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6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B5986-FE74-4A79-9425-B38B42A6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9DB0D6-0975-44D4-8495-8D1C00309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E8E17B-42C2-464A-81C4-3FA998FE6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E6B6B3-FE68-45F3-8B49-D0E3C84C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30/09/2021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84BA2D-56AB-4AD5-99DE-02809957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396437-11D4-4196-8867-6C564D8F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28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47DFE-9895-4ADD-A3B9-89479354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0F7AFA-DD24-43B5-8C53-53EFA1D5A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BC0155-0D89-40B3-BE22-8DC11F1D5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A3A719-5086-4D75-AFB1-0743031D1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A708E0-DA9A-414C-A9DE-38C1924F2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FA4A132-C8D1-4C06-8CF8-DC3056E1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30/09/2021</a:t>
            </a:fld>
            <a:endParaRPr lang="en-A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7E81B33-79E0-4324-B4CE-E58EC52D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94D6B-D2A3-4DAB-84E6-F647EDD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23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6E8F9-62D6-4544-B3B4-8E16A238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2ADDB1-E18A-4991-895F-44C949C4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30/09/2021</a:t>
            </a:fld>
            <a:endParaRPr lang="en-A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4850DF-FFA6-4FCD-AFA1-A61BF5143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AD5F59-340E-4C0B-9B0D-7249FF1B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19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29DD06-82CE-46FF-B68B-26C7F4B3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30/09/2021</a:t>
            </a:fld>
            <a:endParaRPr lang="en-A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B9711A-5144-4B7C-A3D3-E5E61DE2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50BBF5-DADC-43EA-9891-166C0A8D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867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A75E2-FF8A-4629-BF88-61498962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EB1BA3-29B4-4122-866E-04FBF76C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C255B8-7AAB-416B-A9BD-77DF2F2A7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4B0A8E-EC7B-43C3-8FDC-042717B9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30/09/2021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233D51-2985-4131-98A9-BFA3CC7D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903441-33E0-43DA-97C1-9E311CB6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93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927DE-2647-4989-8BCE-3376EE26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3E463A-B004-4006-9A86-B9F58A981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847F93-4B47-41A9-825C-FEA0BB87C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00821F-5CBA-4542-BDAD-4A3F1668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30/09/2021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D03DF2-563E-4452-9374-D29201E1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6326B2-B801-4651-81AF-4BECFD39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34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E95917-5108-4296-8611-8D7FF644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C2EC18-6319-4BA7-8021-A8DCB5DEA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FDA55-2BA3-4F2A-ADA6-600DE8441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9FD55-7616-4B3E-B73C-7E49F4C4158A}" type="datetimeFigureOut">
              <a:rPr lang="en-AU" smtClean="0"/>
              <a:t>30/09/2021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6497C1-3DBC-4E82-A90C-36D034DEB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C0BCE5-E7E4-4D95-BD5E-D62E984D8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15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ACDCE1-43B6-4D27-9D6A-F033F6256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33" y="1020070"/>
            <a:ext cx="10847112" cy="4985801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70BF8D11-F7AF-42DE-8524-C8229395628A}"/>
              </a:ext>
            </a:extLst>
          </p:cNvPr>
          <p:cNvGrpSpPr/>
          <p:nvPr/>
        </p:nvGrpSpPr>
        <p:grpSpPr>
          <a:xfrm>
            <a:off x="1037213" y="721840"/>
            <a:ext cx="619560" cy="226440"/>
            <a:chOff x="1037213" y="721840"/>
            <a:chExt cx="61956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163D6D39-4603-4200-B7CD-F49FA599DED2}"/>
                    </a:ext>
                  </a:extLst>
                </p14:cNvPr>
                <p14:cNvContentPartPr/>
                <p14:nvPr/>
              </p14:nvContentPartPr>
              <p14:xfrm>
                <a:off x="1069253" y="739120"/>
                <a:ext cx="50040" cy="20916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163D6D39-4603-4200-B7CD-F49FA599DED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60253" y="730120"/>
                  <a:ext cx="67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17FCFF24-63A3-426F-B3DF-090335F3EB14}"/>
                    </a:ext>
                  </a:extLst>
                </p14:cNvPr>
                <p14:cNvContentPartPr/>
                <p14:nvPr/>
              </p14:nvContentPartPr>
              <p14:xfrm>
                <a:off x="1037213" y="721840"/>
                <a:ext cx="176400" cy="20880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17FCFF24-63A3-426F-B3DF-090335F3EB1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28213" y="713200"/>
                  <a:ext cx="194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2406720C-9B90-4FA2-B97F-84A24A67CEA0}"/>
                    </a:ext>
                  </a:extLst>
                </p14:cNvPr>
                <p14:cNvContentPartPr/>
                <p14:nvPr/>
              </p14:nvContentPartPr>
              <p14:xfrm>
                <a:off x="1227653" y="801760"/>
                <a:ext cx="57960" cy="11772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2406720C-9B90-4FA2-B97F-84A24A67CEA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8653" y="793120"/>
                  <a:ext cx="75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C2BF6F3D-AACA-4A8C-969A-18160258F99F}"/>
                    </a:ext>
                  </a:extLst>
                </p14:cNvPr>
                <p14:cNvContentPartPr/>
                <p14:nvPr/>
              </p14:nvContentPartPr>
              <p14:xfrm>
                <a:off x="1214693" y="866920"/>
                <a:ext cx="90000" cy="1368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C2BF6F3D-AACA-4A8C-969A-18160258F99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06053" y="857920"/>
                  <a:ext cx="107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0DED59B2-1F02-4B2D-8186-51D529240190}"/>
                    </a:ext>
                  </a:extLst>
                </p14:cNvPr>
                <p14:cNvContentPartPr/>
                <p14:nvPr/>
              </p14:nvContentPartPr>
              <p14:xfrm>
                <a:off x="1242053" y="907240"/>
                <a:ext cx="101160" cy="252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0DED59B2-1F02-4B2D-8186-51D5292401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33053" y="898600"/>
                  <a:ext cx="118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A575D304-8C31-454B-90C9-236A22862D4B}"/>
                    </a:ext>
                  </a:extLst>
                </p14:cNvPr>
                <p14:cNvContentPartPr/>
                <p14:nvPr/>
              </p14:nvContentPartPr>
              <p14:xfrm>
                <a:off x="1354013" y="810040"/>
                <a:ext cx="63000" cy="10080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A575D304-8C31-454B-90C9-236A22862D4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45013" y="801400"/>
                  <a:ext cx="80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8386B2F7-0E09-4E89-9B2F-D58F3D27484A}"/>
                    </a:ext>
                  </a:extLst>
                </p14:cNvPr>
                <p14:cNvContentPartPr/>
                <p14:nvPr/>
              </p14:nvContentPartPr>
              <p14:xfrm>
                <a:off x="1419533" y="835960"/>
                <a:ext cx="70200" cy="8460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8386B2F7-0E09-4E89-9B2F-D58F3D27484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10893" y="827320"/>
                  <a:ext cx="87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149EA43C-6E22-41FB-AC22-7DC326868810}"/>
                    </a:ext>
                  </a:extLst>
                </p14:cNvPr>
                <p14:cNvContentPartPr/>
                <p14:nvPr/>
              </p14:nvContentPartPr>
              <p14:xfrm>
                <a:off x="1427453" y="881320"/>
                <a:ext cx="91440" cy="396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149EA43C-6E22-41FB-AC22-7DC3268688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18813" y="872680"/>
                  <a:ext cx="109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22E28651-B6DF-4CA2-97DD-B0B75DE435E9}"/>
                    </a:ext>
                  </a:extLst>
                </p14:cNvPr>
                <p14:cNvContentPartPr/>
                <p14:nvPr/>
              </p14:nvContentPartPr>
              <p14:xfrm>
                <a:off x="1518893" y="823720"/>
                <a:ext cx="137880" cy="9432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22E28651-B6DF-4CA2-97DD-B0B75DE435E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09893" y="814720"/>
                  <a:ext cx="155520" cy="11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380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ED2C2A-7875-41E1-BEDA-B0ADA1268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047" y="372228"/>
            <a:ext cx="9165906" cy="57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B559AB-4730-49A5-9B34-11254C787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6" y="329536"/>
            <a:ext cx="9966586" cy="619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AAD477-9393-4047-B1B7-4C0B88491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267"/>
            <a:ext cx="12192000" cy="41678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76EB806-A392-4C40-919F-2A0153A10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86" y="3742267"/>
            <a:ext cx="7251017" cy="28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3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31F649-D55D-4A66-B2C5-C95505D19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53" y="858055"/>
            <a:ext cx="10690314" cy="514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0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C41B14-5997-4008-9943-99D584C1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25" y="0"/>
            <a:ext cx="11309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3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306C90-B399-4996-88F7-0F4DB3514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37"/>
            <a:ext cx="12192000" cy="672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62A007-54C1-4230-851E-DAA617A95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3" y="274789"/>
            <a:ext cx="9876667" cy="44987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0F4F58-7613-4D4E-83EB-ACFB673EA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751" y="3322746"/>
            <a:ext cx="3790449" cy="30911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A263BDAE-11E9-4D1E-85F1-AE92711AA6CA}"/>
                  </a:ext>
                </a:extLst>
              </p14:cNvPr>
              <p14:cNvContentPartPr/>
              <p14:nvPr/>
            </p14:nvContentPartPr>
            <p14:xfrm>
              <a:off x="8333955" y="3295175"/>
              <a:ext cx="3206160" cy="6912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A263BDAE-11E9-4D1E-85F1-AE92711AA6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5955" y="3277535"/>
                <a:ext cx="324180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o 12">
            <a:extLst>
              <a:ext uri="{FF2B5EF4-FFF2-40B4-BE49-F238E27FC236}">
                <a16:creationId xmlns:a16="http://schemas.microsoft.com/office/drawing/2014/main" id="{3577F6FC-D83F-4D8D-978B-1331175B545B}"/>
              </a:ext>
            </a:extLst>
          </p:cNvPr>
          <p:cNvGrpSpPr/>
          <p:nvPr/>
        </p:nvGrpSpPr>
        <p:grpSpPr>
          <a:xfrm>
            <a:off x="8202195" y="3356375"/>
            <a:ext cx="3752280" cy="3159360"/>
            <a:chOff x="8236853" y="1917040"/>
            <a:chExt cx="3752280" cy="315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62DD5298-5BF2-482F-A445-AB986AD9D476}"/>
                    </a:ext>
                  </a:extLst>
                </p14:cNvPr>
                <p14:cNvContentPartPr/>
                <p14:nvPr/>
              </p14:nvContentPartPr>
              <p14:xfrm>
                <a:off x="8236853" y="2007400"/>
                <a:ext cx="266040" cy="304164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62DD5298-5BF2-482F-A445-AB986AD9D47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18853" y="1989760"/>
                  <a:ext cx="301680" cy="30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A64452E8-A58B-4CA9-B67E-1733A5111EB1}"/>
                    </a:ext>
                  </a:extLst>
                </p14:cNvPr>
                <p14:cNvContentPartPr/>
                <p14:nvPr/>
              </p14:nvContentPartPr>
              <p14:xfrm>
                <a:off x="8551853" y="4960840"/>
                <a:ext cx="3437280" cy="11556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A64452E8-A58B-4CA9-B67E-1733A5111EB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34213" y="4942840"/>
                  <a:ext cx="3472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22F5EEF2-1AA3-48F7-B312-47FD8E3D3CAD}"/>
                    </a:ext>
                  </a:extLst>
                </p14:cNvPr>
                <p14:cNvContentPartPr/>
                <p14:nvPr/>
              </p14:nvContentPartPr>
              <p14:xfrm>
                <a:off x="11830373" y="1917040"/>
                <a:ext cx="150840" cy="300960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22F5EEF2-1AA3-48F7-B312-47FD8E3D3C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812373" y="1899040"/>
                  <a:ext cx="186480" cy="304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7720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DAA2B6-02D6-4BAF-93CD-FAF568C9C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4" y="0"/>
            <a:ext cx="12116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60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Lopez Rivarola</dc:creator>
  <cp:lastModifiedBy>Felipe Lopez Rivarola</cp:lastModifiedBy>
  <cp:revision>22</cp:revision>
  <dcterms:created xsi:type="dcterms:W3CDTF">2021-09-09T03:00:50Z</dcterms:created>
  <dcterms:modified xsi:type="dcterms:W3CDTF">2021-09-30T23:18:51Z</dcterms:modified>
</cp:coreProperties>
</file>